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22.jpg" ContentType="image/jpg"/>
  <Override PartName="/ppt/media/image23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7.jpg" ContentType="image/jpg"/>
  <Override PartName="/ppt/media/image64.jpg" ContentType="image/jpg"/>
  <Override PartName="/ppt/media/image65.jpg" ContentType="image/jpg"/>
  <Override PartName="/ppt/media/image66.jpg" ContentType="image/jpg"/>
  <Override PartName="/ppt/media/image67.jpg" ContentType="image/jpg"/>
  <Override PartName="/ppt/media/image69.jpg" ContentType="image/jpg"/>
  <Override PartName="/ppt/media/image70.jpg" ContentType="image/jpg"/>
  <Override PartName="/ppt/media/image71.jpg" ContentType="image/jpg"/>
  <Override PartName="/ppt/media/image72.jpg" ContentType="image/jpg"/>
  <Override PartName="/ppt/media/image73.jpg" ContentType="image/jpg"/>
  <Override PartName="/ppt/media/image74.jpg" ContentType="image/jpg"/>
  <Override PartName="/ppt/media/image77.jpg" ContentType="image/jpg"/>
  <Override PartName="/ppt/media/image79.jpg" ContentType="image/jpg"/>
  <Override PartName="/ppt/media/image80.jpg" ContentType="image/jpg"/>
  <Override PartName="/ppt/media/image81.jpg" ContentType="image/jpg"/>
  <Override PartName="/ppt/media/image82.jpg" ContentType="image/jpg"/>
  <Override PartName="/ppt/media/image83.jpg" ContentType="image/jpg"/>
  <Override PartName="/ppt/media/image84.jpg" ContentType="image/jpg"/>
  <Override PartName="/ppt/media/image91.jpg" ContentType="image/jpg"/>
  <Override PartName="/ppt/media/image9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6"/>
  </p:notesMasterIdLst>
  <p:sldIdLst>
    <p:sldId id="257" r:id="rId2"/>
    <p:sldId id="293" r:id="rId3"/>
    <p:sldId id="294" r:id="rId4"/>
    <p:sldId id="288" r:id="rId5"/>
    <p:sldId id="289" r:id="rId6"/>
    <p:sldId id="290" r:id="rId7"/>
    <p:sldId id="260" r:id="rId8"/>
    <p:sldId id="261" r:id="rId9"/>
    <p:sldId id="291" r:id="rId10"/>
    <p:sldId id="264" r:id="rId11"/>
    <p:sldId id="269" r:id="rId12"/>
    <p:sldId id="273" r:id="rId13"/>
    <p:sldId id="278" r:id="rId14"/>
    <p:sldId id="276" r:id="rId15"/>
    <p:sldId id="277" r:id="rId16"/>
    <p:sldId id="279" r:id="rId17"/>
    <p:sldId id="280" r:id="rId18"/>
    <p:sldId id="282" r:id="rId19"/>
    <p:sldId id="283" r:id="rId20"/>
    <p:sldId id="284" r:id="rId21"/>
    <p:sldId id="285" r:id="rId22"/>
    <p:sldId id="286" r:id="rId23"/>
    <p:sldId id="287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FB5F4-3D55-4579-AD66-FE3D5F38CC3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796C4-5657-4501-8381-825427A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9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7DD9-7567-DA43-A577-F8B1F1066791}" type="slidenum">
              <a:rPr lang="en-ID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428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A7DD9-7567-DA43-A577-F8B1F1066791}" type="slidenum">
              <a:rPr lang="en-ID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388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B5DA-958D-436B-8498-43F7BC306B8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70AA667-1754-4EAB-A1B9-1893F26E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8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B5DA-958D-436B-8498-43F7BC306B8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A667-1754-4EAB-A1B9-1893F26E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B5DA-958D-436B-8498-43F7BC306B8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A667-1754-4EAB-A1B9-1893F26E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70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42E220A-1BDE-BE4F-ADA7-E876FEA2AE96}"/>
              </a:ext>
            </a:extLst>
          </p:cNvPr>
          <p:cNvSpPr/>
          <p:nvPr userDrawn="1"/>
        </p:nvSpPr>
        <p:spPr>
          <a:xfrm>
            <a:off x="-16933" y="-16934"/>
            <a:ext cx="3331633" cy="6898641"/>
          </a:xfrm>
          <a:prstGeom prst="rect">
            <a:avLst/>
          </a:prstGeom>
          <a:solidFill>
            <a:srgbClr val="408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80B53-A19E-8E4C-9D94-02896948B7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752" y="1845469"/>
            <a:ext cx="3031067" cy="3167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i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topics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B43CE6DF-B1AA-0845-961B-D3E7760A0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0827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BF61F4-98D1-6E44-A59E-5ABCCA705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2702" y="169857"/>
            <a:ext cx="8229600" cy="391013"/>
          </a:xfrm>
          <a:prstGeom prst="rect">
            <a:avLst/>
          </a:prstGeom>
        </p:spPr>
        <p:txBody>
          <a:bodyPr/>
          <a:lstStyle>
            <a:lvl1pPr algn="l">
              <a:defRPr sz="2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44A2E56-00B1-2041-9B8C-7F65C39A97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4003" y="598743"/>
            <a:ext cx="8229600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7E78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15BB-F583-8749-B29D-F85A9B114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8550" y="1842841"/>
            <a:ext cx="8193088" cy="3185328"/>
          </a:xfrm>
          <a:prstGeom prst="rect">
            <a:avLst/>
          </a:prstGeom>
        </p:spPr>
        <p:txBody>
          <a:bodyPr anchor="ctr"/>
          <a:lstStyle>
            <a:lvl1pPr marL="228600" indent="-228600">
              <a:buFont typeface="Wingdings" pitchFamily="2" charset="2"/>
              <a:buChar char="§"/>
              <a:defRPr sz="2400">
                <a:solidFill>
                  <a:srgbClr val="215150"/>
                </a:solidFill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topic titles</a:t>
            </a:r>
          </a:p>
        </p:txBody>
      </p:sp>
    </p:spTree>
    <p:extLst>
      <p:ext uri="{BB962C8B-B14F-4D97-AF65-F5344CB8AC3E}">
        <p14:creationId xmlns:p14="http://schemas.microsoft.com/office/powerpoint/2010/main" val="904124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515D2-F143-0544-9BEE-56F67B481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9" y="169857"/>
            <a:ext cx="11664462" cy="391013"/>
          </a:xfrm>
          <a:prstGeom prst="rect">
            <a:avLst/>
          </a:prstGeom>
        </p:spPr>
        <p:txBody>
          <a:bodyPr/>
          <a:lstStyle>
            <a:lvl1pPr algn="l">
              <a:defRPr sz="2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A3406F-ECEC-884B-9E2C-1B2EB48E6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358" y="598743"/>
            <a:ext cx="11664975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7E78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A84A077-0FE0-9046-898B-ED6DF2AD89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238766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B5DA-958D-436B-8498-43F7BC306B8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A667-1754-4EAB-A1B9-1893F26E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2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758B5DA-958D-436B-8498-43F7BC306B8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70AA667-1754-4EAB-A1B9-1893F26E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4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B5DA-958D-436B-8498-43F7BC306B8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A667-1754-4EAB-A1B9-1893F26E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7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B5DA-958D-436B-8498-43F7BC306B8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A667-1754-4EAB-A1B9-1893F26E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B5DA-958D-436B-8498-43F7BC306B8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A667-1754-4EAB-A1B9-1893F26E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8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B5DA-958D-436B-8498-43F7BC306B8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A667-1754-4EAB-A1B9-1893F26E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5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B5DA-958D-436B-8498-43F7BC306B8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A667-1754-4EAB-A1B9-1893F26E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9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B5DA-958D-436B-8498-43F7BC306B8D}" type="datetimeFigureOut">
              <a:rPr lang="en-US" smtClean="0"/>
              <a:t>10/30/2024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A667-1754-4EAB-A1B9-1893F26E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9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758B5DA-958D-436B-8498-43F7BC306B8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70AA667-1754-4EAB-A1B9-1893F26EC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8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8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255" cy="6858000"/>
            <a:chOff x="0" y="0"/>
            <a:chExt cx="18288382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65916" y="6207383"/>
              <a:ext cx="6757669" cy="1446132"/>
            </a:xfrm>
            <a:custGeom>
              <a:avLst/>
              <a:gdLst/>
              <a:ahLst/>
              <a:cxnLst/>
              <a:rect l="l" t="t" r="r" b="b"/>
              <a:pathLst>
                <a:path w="6757669" h="842009">
                  <a:moveTo>
                    <a:pt x="6336287" y="841915"/>
                  </a:moveTo>
                  <a:lnTo>
                    <a:pt x="420957" y="841915"/>
                  </a:lnTo>
                  <a:lnTo>
                    <a:pt x="373458" y="839228"/>
                  </a:lnTo>
                  <a:lnTo>
                    <a:pt x="326931" y="831281"/>
                  </a:lnTo>
                  <a:lnTo>
                    <a:pt x="281788" y="818245"/>
                  </a:lnTo>
                  <a:lnTo>
                    <a:pt x="238440" y="800290"/>
                  </a:lnTo>
                  <a:lnTo>
                    <a:pt x="197301" y="777587"/>
                  </a:lnTo>
                  <a:lnTo>
                    <a:pt x="158782" y="750307"/>
                  </a:lnTo>
                  <a:lnTo>
                    <a:pt x="123295" y="718620"/>
                  </a:lnTo>
                  <a:lnTo>
                    <a:pt x="91608" y="683133"/>
                  </a:lnTo>
                  <a:lnTo>
                    <a:pt x="64328" y="644614"/>
                  </a:lnTo>
                  <a:lnTo>
                    <a:pt x="41625" y="603474"/>
                  </a:lnTo>
                  <a:lnTo>
                    <a:pt x="23670" y="560127"/>
                  </a:lnTo>
                  <a:lnTo>
                    <a:pt x="10633" y="514984"/>
                  </a:lnTo>
                  <a:lnTo>
                    <a:pt x="2686" y="468457"/>
                  </a:lnTo>
                  <a:lnTo>
                    <a:pt x="0" y="420958"/>
                  </a:lnTo>
                  <a:lnTo>
                    <a:pt x="2686" y="373458"/>
                  </a:lnTo>
                  <a:lnTo>
                    <a:pt x="10633" y="326931"/>
                  </a:lnTo>
                  <a:lnTo>
                    <a:pt x="23670" y="281788"/>
                  </a:lnTo>
                  <a:lnTo>
                    <a:pt x="41625" y="238440"/>
                  </a:lnTo>
                  <a:lnTo>
                    <a:pt x="64328" y="197301"/>
                  </a:lnTo>
                  <a:lnTo>
                    <a:pt x="91608" y="158782"/>
                  </a:lnTo>
                  <a:lnTo>
                    <a:pt x="123295" y="123295"/>
                  </a:lnTo>
                  <a:lnTo>
                    <a:pt x="158782" y="91608"/>
                  </a:lnTo>
                  <a:lnTo>
                    <a:pt x="197301" y="64328"/>
                  </a:lnTo>
                  <a:lnTo>
                    <a:pt x="238440" y="41625"/>
                  </a:lnTo>
                  <a:lnTo>
                    <a:pt x="281788" y="23670"/>
                  </a:lnTo>
                  <a:lnTo>
                    <a:pt x="326931" y="10633"/>
                  </a:lnTo>
                  <a:lnTo>
                    <a:pt x="373458" y="2686"/>
                  </a:lnTo>
                  <a:lnTo>
                    <a:pt x="420957" y="0"/>
                  </a:lnTo>
                  <a:lnTo>
                    <a:pt x="6336286" y="0"/>
                  </a:lnTo>
                  <a:lnTo>
                    <a:pt x="6383785" y="2686"/>
                  </a:lnTo>
                  <a:lnTo>
                    <a:pt x="6430313" y="10633"/>
                  </a:lnTo>
                  <a:lnTo>
                    <a:pt x="6475456" y="23670"/>
                  </a:lnTo>
                  <a:lnTo>
                    <a:pt x="6518803" y="41625"/>
                  </a:lnTo>
                  <a:lnTo>
                    <a:pt x="6559943" y="64328"/>
                  </a:lnTo>
                  <a:lnTo>
                    <a:pt x="6598461" y="91608"/>
                  </a:lnTo>
                  <a:lnTo>
                    <a:pt x="6633948" y="123295"/>
                  </a:lnTo>
                  <a:lnTo>
                    <a:pt x="6665635" y="158782"/>
                  </a:lnTo>
                  <a:lnTo>
                    <a:pt x="6692916" y="197301"/>
                  </a:lnTo>
                  <a:lnTo>
                    <a:pt x="6715619" y="238440"/>
                  </a:lnTo>
                  <a:lnTo>
                    <a:pt x="6733574" y="281788"/>
                  </a:lnTo>
                  <a:lnTo>
                    <a:pt x="6746610" y="326931"/>
                  </a:lnTo>
                  <a:lnTo>
                    <a:pt x="6754557" y="373458"/>
                  </a:lnTo>
                  <a:lnTo>
                    <a:pt x="6757244" y="420958"/>
                  </a:lnTo>
                  <a:lnTo>
                    <a:pt x="6754557" y="468457"/>
                  </a:lnTo>
                  <a:lnTo>
                    <a:pt x="6746610" y="514984"/>
                  </a:lnTo>
                  <a:lnTo>
                    <a:pt x="6733574" y="560127"/>
                  </a:lnTo>
                  <a:lnTo>
                    <a:pt x="6715619" y="603474"/>
                  </a:lnTo>
                  <a:lnTo>
                    <a:pt x="6692916" y="644614"/>
                  </a:lnTo>
                  <a:lnTo>
                    <a:pt x="6665635" y="683133"/>
                  </a:lnTo>
                  <a:lnTo>
                    <a:pt x="6633948" y="718620"/>
                  </a:lnTo>
                  <a:lnTo>
                    <a:pt x="6598461" y="750307"/>
                  </a:lnTo>
                  <a:lnTo>
                    <a:pt x="6559943" y="777587"/>
                  </a:lnTo>
                  <a:lnTo>
                    <a:pt x="6518803" y="800290"/>
                  </a:lnTo>
                  <a:lnTo>
                    <a:pt x="6475456" y="818245"/>
                  </a:lnTo>
                  <a:lnTo>
                    <a:pt x="6430313" y="831281"/>
                  </a:lnTo>
                  <a:lnTo>
                    <a:pt x="6383785" y="839228"/>
                  </a:lnTo>
                  <a:lnTo>
                    <a:pt x="6336287" y="841915"/>
                  </a:lnTo>
                  <a:close/>
                </a:path>
              </a:pathLst>
            </a:custGeom>
            <a:solidFill>
              <a:srgbClr val="FDC83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" name="object 6"/>
            <p:cNvSpPr/>
            <p:nvPr/>
          </p:nvSpPr>
          <p:spPr>
            <a:xfrm>
              <a:off x="12386692" y="2876937"/>
              <a:ext cx="5901690" cy="5197475"/>
            </a:xfrm>
            <a:custGeom>
              <a:avLst/>
              <a:gdLst/>
              <a:ahLst/>
              <a:cxnLst/>
              <a:rect l="l" t="t" r="r" b="b"/>
              <a:pathLst>
                <a:path w="5901690" h="5197475">
                  <a:moveTo>
                    <a:pt x="4835254" y="5184311"/>
                  </a:moveTo>
                  <a:lnTo>
                    <a:pt x="4911124" y="5189063"/>
                  </a:lnTo>
                  <a:lnTo>
                    <a:pt x="4958928" y="5191459"/>
                  </a:lnTo>
                  <a:lnTo>
                    <a:pt x="5006844" y="5193424"/>
                  </a:lnTo>
                  <a:lnTo>
                    <a:pt x="5054871" y="5194955"/>
                  </a:lnTo>
                  <a:lnTo>
                    <a:pt x="5103006" y="5196051"/>
                  </a:lnTo>
                  <a:lnTo>
                    <a:pt x="5151248" y="5196710"/>
                  </a:lnTo>
                  <a:lnTo>
                    <a:pt x="5199595" y="5196930"/>
                  </a:lnTo>
                  <a:lnTo>
                    <a:pt x="5247942" y="5196710"/>
                  </a:lnTo>
                  <a:lnTo>
                    <a:pt x="5296184" y="5196051"/>
                  </a:lnTo>
                  <a:lnTo>
                    <a:pt x="5344320" y="5194955"/>
                  </a:lnTo>
                  <a:lnTo>
                    <a:pt x="5392347" y="5193424"/>
                  </a:lnTo>
                  <a:lnTo>
                    <a:pt x="5440263" y="5191459"/>
                  </a:lnTo>
                  <a:lnTo>
                    <a:pt x="5488066" y="5189063"/>
                  </a:lnTo>
                  <a:lnTo>
                    <a:pt x="5535756" y="5186238"/>
                  </a:lnTo>
                  <a:lnTo>
                    <a:pt x="5563936" y="5184311"/>
                  </a:lnTo>
                </a:path>
                <a:path w="5901690" h="5197475">
                  <a:moveTo>
                    <a:pt x="4683574" y="5171611"/>
                  </a:moveTo>
                  <a:lnTo>
                    <a:pt x="4721071" y="5175205"/>
                  </a:lnTo>
                  <a:lnTo>
                    <a:pt x="4768406" y="5179307"/>
                  </a:lnTo>
                  <a:lnTo>
                    <a:pt x="4815861" y="5182985"/>
                  </a:lnTo>
                  <a:lnTo>
                    <a:pt x="4835254" y="5184311"/>
                  </a:lnTo>
                </a:path>
                <a:path w="5901690" h="5197475">
                  <a:moveTo>
                    <a:pt x="5563936" y="5184311"/>
                  </a:moveTo>
                  <a:lnTo>
                    <a:pt x="5583329" y="5182985"/>
                  </a:lnTo>
                  <a:lnTo>
                    <a:pt x="5630784" y="5179307"/>
                  </a:lnTo>
                  <a:lnTo>
                    <a:pt x="5678119" y="5175205"/>
                  </a:lnTo>
                  <a:lnTo>
                    <a:pt x="5715617" y="5171611"/>
                  </a:lnTo>
                </a:path>
                <a:path w="5901690" h="5197475">
                  <a:moveTo>
                    <a:pt x="4567949" y="5158911"/>
                  </a:moveTo>
                  <a:lnTo>
                    <a:pt x="4579806" y="5160374"/>
                  </a:lnTo>
                  <a:lnTo>
                    <a:pt x="4626769" y="5165736"/>
                  </a:lnTo>
                  <a:lnTo>
                    <a:pt x="4673858" y="5170680"/>
                  </a:lnTo>
                  <a:lnTo>
                    <a:pt x="4683574" y="5171611"/>
                  </a:lnTo>
                </a:path>
                <a:path w="5901690" h="5197475">
                  <a:moveTo>
                    <a:pt x="5715617" y="5171611"/>
                  </a:moveTo>
                  <a:lnTo>
                    <a:pt x="5725332" y="5170680"/>
                  </a:lnTo>
                  <a:lnTo>
                    <a:pt x="5772421" y="5165736"/>
                  </a:lnTo>
                  <a:lnTo>
                    <a:pt x="5819384" y="5160374"/>
                  </a:lnTo>
                  <a:lnTo>
                    <a:pt x="5831241" y="5158911"/>
                  </a:lnTo>
                </a:path>
                <a:path w="5901690" h="5197475">
                  <a:moveTo>
                    <a:pt x="4470808" y="5146211"/>
                  </a:moveTo>
                  <a:lnTo>
                    <a:pt x="4486264" y="5148403"/>
                  </a:lnTo>
                  <a:lnTo>
                    <a:pt x="4532970" y="5154596"/>
                  </a:lnTo>
                  <a:lnTo>
                    <a:pt x="4567949" y="5158911"/>
                  </a:lnTo>
                </a:path>
                <a:path w="5901690" h="5197475">
                  <a:moveTo>
                    <a:pt x="5831241" y="5158911"/>
                  </a:moveTo>
                  <a:lnTo>
                    <a:pt x="5866220" y="5154596"/>
                  </a:lnTo>
                  <a:lnTo>
                    <a:pt x="5901306" y="5149944"/>
                  </a:lnTo>
                </a:path>
                <a:path w="5901690" h="5197475">
                  <a:moveTo>
                    <a:pt x="4308338" y="5120811"/>
                  </a:moveTo>
                  <a:lnTo>
                    <a:pt x="4346941" y="5127359"/>
                  </a:lnTo>
                  <a:lnTo>
                    <a:pt x="4393248" y="5134783"/>
                  </a:lnTo>
                  <a:lnTo>
                    <a:pt x="4439689" y="5141798"/>
                  </a:lnTo>
                  <a:lnTo>
                    <a:pt x="4470808" y="5146211"/>
                  </a:lnTo>
                </a:path>
                <a:path w="5901690" h="5197475">
                  <a:moveTo>
                    <a:pt x="4172198" y="5095411"/>
                  </a:moveTo>
                  <a:lnTo>
                    <a:pt x="4208853" y="5102654"/>
                  </a:lnTo>
                  <a:lnTo>
                    <a:pt x="4254742" y="5111293"/>
                  </a:lnTo>
                  <a:lnTo>
                    <a:pt x="4300772" y="5119528"/>
                  </a:lnTo>
                  <a:lnTo>
                    <a:pt x="4308338" y="5120811"/>
                  </a:lnTo>
                </a:path>
                <a:path w="5901690" h="5197475">
                  <a:moveTo>
                    <a:pt x="3895064" y="5031911"/>
                  </a:moveTo>
                  <a:lnTo>
                    <a:pt x="3936584" y="5042470"/>
                  </a:lnTo>
                  <a:lnTo>
                    <a:pt x="3981588" y="5053486"/>
                  </a:lnTo>
                  <a:lnTo>
                    <a:pt x="4026744" y="5064110"/>
                  </a:lnTo>
                  <a:lnTo>
                    <a:pt x="4072050" y="5074341"/>
                  </a:lnTo>
                  <a:lnTo>
                    <a:pt x="4117505" y="5084177"/>
                  </a:lnTo>
                  <a:lnTo>
                    <a:pt x="4163107" y="5093615"/>
                  </a:lnTo>
                  <a:lnTo>
                    <a:pt x="4172198" y="5095411"/>
                  </a:lnTo>
                </a:path>
                <a:path w="5901690" h="5197475">
                  <a:moveTo>
                    <a:pt x="0" y="0"/>
                  </a:moveTo>
                  <a:lnTo>
                    <a:pt x="207" y="45670"/>
                  </a:lnTo>
                  <a:lnTo>
                    <a:pt x="866" y="93912"/>
                  </a:lnTo>
                  <a:lnTo>
                    <a:pt x="1963" y="142047"/>
                  </a:lnTo>
                  <a:lnTo>
                    <a:pt x="3494" y="190074"/>
                  </a:lnTo>
                  <a:lnTo>
                    <a:pt x="5458" y="237990"/>
                  </a:lnTo>
                  <a:lnTo>
                    <a:pt x="7854" y="285794"/>
                  </a:lnTo>
                  <a:lnTo>
                    <a:pt x="10679" y="333483"/>
                  </a:lnTo>
                  <a:lnTo>
                    <a:pt x="13932" y="381056"/>
                  </a:lnTo>
                  <a:lnTo>
                    <a:pt x="17611" y="428511"/>
                  </a:lnTo>
                  <a:lnTo>
                    <a:pt x="21713" y="475846"/>
                  </a:lnTo>
                  <a:lnTo>
                    <a:pt x="26237" y="523059"/>
                  </a:lnTo>
                  <a:lnTo>
                    <a:pt x="31181" y="570148"/>
                  </a:lnTo>
                  <a:lnTo>
                    <a:pt x="36543" y="617112"/>
                  </a:lnTo>
                  <a:lnTo>
                    <a:pt x="42322" y="663948"/>
                  </a:lnTo>
                  <a:lnTo>
                    <a:pt x="48514" y="710654"/>
                  </a:lnTo>
                  <a:lnTo>
                    <a:pt x="55119" y="757229"/>
                  </a:lnTo>
                  <a:lnTo>
                    <a:pt x="62135" y="803670"/>
                  </a:lnTo>
                  <a:lnTo>
                    <a:pt x="69559" y="849976"/>
                  </a:lnTo>
                  <a:lnTo>
                    <a:pt x="77389" y="896145"/>
                  </a:lnTo>
                  <a:lnTo>
                    <a:pt x="85625" y="942175"/>
                  </a:lnTo>
                  <a:lnTo>
                    <a:pt x="94263" y="988065"/>
                  </a:lnTo>
                  <a:lnTo>
                    <a:pt x="103303" y="1033811"/>
                  </a:lnTo>
                  <a:lnTo>
                    <a:pt x="112741" y="1079412"/>
                  </a:lnTo>
                  <a:lnTo>
                    <a:pt x="122577" y="1124867"/>
                  </a:lnTo>
                  <a:lnTo>
                    <a:pt x="132807" y="1170174"/>
                  </a:lnTo>
                  <a:lnTo>
                    <a:pt x="143432" y="1215330"/>
                  </a:lnTo>
                  <a:lnTo>
                    <a:pt x="154447" y="1260333"/>
                  </a:lnTo>
                  <a:lnTo>
                    <a:pt x="165853" y="1305183"/>
                  </a:lnTo>
                  <a:lnTo>
                    <a:pt x="177646" y="1349876"/>
                  </a:lnTo>
                  <a:lnTo>
                    <a:pt x="189825" y="1394412"/>
                  </a:lnTo>
                  <a:lnTo>
                    <a:pt x="202387" y="1438787"/>
                  </a:lnTo>
                  <a:lnTo>
                    <a:pt x="215332" y="1483001"/>
                  </a:lnTo>
                  <a:lnTo>
                    <a:pt x="228657" y="1527051"/>
                  </a:lnTo>
                  <a:lnTo>
                    <a:pt x="242360" y="1570935"/>
                  </a:lnTo>
                  <a:lnTo>
                    <a:pt x="256439" y="1614652"/>
                  </a:lnTo>
                  <a:lnTo>
                    <a:pt x="270893" y="1658199"/>
                  </a:lnTo>
                  <a:lnTo>
                    <a:pt x="285719" y="1701575"/>
                  </a:lnTo>
                  <a:lnTo>
                    <a:pt x="300916" y="1744778"/>
                  </a:lnTo>
                  <a:lnTo>
                    <a:pt x="316482" y="1787806"/>
                  </a:lnTo>
                  <a:lnTo>
                    <a:pt x="332414" y="1830657"/>
                  </a:lnTo>
                  <a:lnTo>
                    <a:pt x="348711" y="1873329"/>
                  </a:lnTo>
                  <a:lnTo>
                    <a:pt x="365372" y="1915820"/>
                  </a:lnTo>
                  <a:lnTo>
                    <a:pt x="382393" y="1958128"/>
                  </a:lnTo>
                  <a:lnTo>
                    <a:pt x="399774" y="2000252"/>
                  </a:lnTo>
                  <a:lnTo>
                    <a:pt x="417512" y="2042190"/>
                  </a:lnTo>
                  <a:lnTo>
                    <a:pt x="435605" y="2083939"/>
                  </a:lnTo>
                  <a:lnTo>
                    <a:pt x="454052" y="2125498"/>
                  </a:lnTo>
                  <a:lnTo>
                    <a:pt x="472851" y="2166864"/>
                  </a:lnTo>
                  <a:lnTo>
                    <a:pt x="491999" y="2208037"/>
                  </a:lnTo>
                  <a:lnTo>
                    <a:pt x="511495" y="2249013"/>
                  </a:lnTo>
                  <a:lnTo>
                    <a:pt x="531337" y="2289792"/>
                  </a:lnTo>
                  <a:lnTo>
                    <a:pt x="551523" y="2330370"/>
                  </a:lnTo>
                  <a:lnTo>
                    <a:pt x="572051" y="2370748"/>
                  </a:lnTo>
                  <a:lnTo>
                    <a:pt x="592920" y="2410921"/>
                  </a:lnTo>
                  <a:lnTo>
                    <a:pt x="614127" y="2450889"/>
                  </a:lnTo>
                  <a:lnTo>
                    <a:pt x="635670" y="2490650"/>
                  </a:lnTo>
                  <a:lnTo>
                    <a:pt x="657548" y="2530202"/>
                  </a:lnTo>
                  <a:lnTo>
                    <a:pt x="679758" y="2569542"/>
                  </a:lnTo>
                  <a:lnTo>
                    <a:pt x="702299" y="2608669"/>
                  </a:lnTo>
                  <a:lnTo>
                    <a:pt x="725169" y="2647582"/>
                  </a:lnTo>
                  <a:lnTo>
                    <a:pt x="748366" y="2686277"/>
                  </a:lnTo>
                  <a:lnTo>
                    <a:pt x="771888" y="2724754"/>
                  </a:lnTo>
                  <a:lnTo>
                    <a:pt x="795734" y="2763010"/>
                  </a:lnTo>
                  <a:lnTo>
                    <a:pt x="819900" y="2801043"/>
                  </a:lnTo>
                  <a:lnTo>
                    <a:pt x="844386" y="2838853"/>
                  </a:lnTo>
                  <a:lnTo>
                    <a:pt x="869189" y="2876435"/>
                  </a:lnTo>
                  <a:lnTo>
                    <a:pt x="894308" y="2913790"/>
                  </a:lnTo>
                  <a:lnTo>
                    <a:pt x="919740" y="2950914"/>
                  </a:lnTo>
                  <a:lnTo>
                    <a:pt x="945485" y="2987806"/>
                  </a:lnTo>
                  <a:lnTo>
                    <a:pt x="971539" y="3024465"/>
                  </a:lnTo>
                  <a:lnTo>
                    <a:pt x="997901" y="3060887"/>
                  </a:lnTo>
                  <a:lnTo>
                    <a:pt x="1024569" y="3097072"/>
                  </a:lnTo>
                  <a:lnTo>
                    <a:pt x="1051541" y="3133017"/>
                  </a:lnTo>
                  <a:lnTo>
                    <a:pt x="1078816" y="3168721"/>
                  </a:lnTo>
                  <a:lnTo>
                    <a:pt x="1106391" y="3204181"/>
                  </a:lnTo>
                  <a:lnTo>
                    <a:pt x="1134264" y="3239396"/>
                  </a:lnTo>
                  <a:lnTo>
                    <a:pt x="1162434" y="3274364"/>
                  </a:lnTo>
                  <a:lnTo>
                    <a:pt x="1190899" y="3309082"/>
                  </a:lnTo>
                  <a:lnTo>
                    <a:pt x="1219657" y="3343549"/>
                  </a:lnTo>
                  <a:lnTo>
                    <a:pt x="1248705" y="3377764"/>
                  </a:lnTo>
                  <a:lnTo>
                    <a:pt x="1278042" y="3411724"/>
                  </a:lnTo>
                  <a:lnTo>
                    <a:pt x="1307667" y="3445427"/>
                  </a:lnTo>
                  <a:lnTo>
                    <a:pt x="1337577" y="3478871"/>
                  </a:lnTo>
                  <a:lnTo>
                    <a:pt x="1367769" y="3512055"/>
                  </a:lnTo>
                  <a:lnTo>
                    <a:pt x="1398244" y="3544977"/>
                  </a:lnTo>
                  <a:lnTo>
                    <a:pt x="1428998" y="3577634"/>
                  </a:lnTo>
                  <a:lnTo>
                    <a:pt x="1460029" y="3610025"/>
                  </a:lnTo>
                  <a:lnTo>
                    <a:pt x="1491336" y="3642148"/>
                  </a:lnTo>
                  <a:lnTo>
                    <a:pt x="1522917" y="3674000"/>
                  </a:lnTo>
                  <a:lnTo>
                    <a:pt x="1554770" y="3705581"/>
                  </a:lnTo>
                  <a:lnTo>
                    <a:pt x="1586893" y="3736888"/>
                  </a:lnTo>
                  <a:lnTo>
                    <a:pt x="1619284" y="3767920"/>
                  </a:lnTo>
                  <a:lnTo>
                    <a:pt x="1651941" y="3798674"/>
                  </a:lnTo>
                  <a:lnTo>
                    <a:pt x="1684862" y="3829148"/>
                  </a:lnTo>
                  <a:lnTo>
                    <a:pt x="1718046" y="3859341"/>
                  </a:lnTo>
                  <a:lnTo>
                    <a:pt x="1751491" y="3889251"/>
                  </a:lnTo>
                  <a:lnTo>
                    <a:pt x="1785194" y="3918875"/>
                  </a:lnTo>
                  <a:lnTo>
                    <a:pt x="1819154" y="3948213"/>
                  </a:lnTo>
                  <a:lnTo>
                    <a:pt x="1853368" y="3977261"/>
                  </a:lnTo>
                  <a:lnTo>
                    <a:pt x="1887836" y="4006018"/>
                  </a:lnTo>
                  <a:lnTo>
                    <a:pt x="1922554" y="4034483"/>
                  </a:lnTo>
                  <a:lnTo>
                    <a:pt x="1957522" y="4062653"/>
                  </a:lnTo>
                  <a:lnTo>
                    <a:pt x="1992737" y="4090527"/>
                  </a:lnTo>
                  <a:lnTo>
                    <a:pt x="2028197" y="4118102"/>
                  </a:lnTo>
                  <a:lnTo>
                    <a:pt x="2063900" y="4145376"/>
                  </a:lnTo>
                  <a:lnTo>
                    <a:pt x="2099846" y="4172349"/>
                  </a:lnTo>
                  <a:lnTo>
                    <a:pt x="2136030" y="4199017"/>
                  </a:lnTo>
                  <a:lnTo>
                    <a:pt x="2172453" y="4225379"/>
                  </a:lnTo>
                  <a:lnTo>
                    <a:pt x="2209111" y="4251433"/>
                  </a:lnTo>
                  <a:lnTo>
                    <a:pt x="2246004" y="4277177"/>
                  </a:lnTo>
                  <a:lnTo>
                    <a:pt x="2283128" y="4302610"/>
                  </a:lnTo>
                  <a:lnTo>
                    <a:pt x="2320482" y="4327729"/>
                  </a:lnTo>
                  <a:lnTo>
                    <a:pt x="2358065" y="4352532"/>
                  </a:lnTo>
                  <a:lnTo>
                    <a:pt x="2395874" y="4377018"/>
                  </a:lnTo>
                  <a:lnTo>
                    <a:pt x="2433908" y="4401184"/>
                  </a:lnTo>
                  <a:lnTo>
                    <a:pt x="2472164" y="4425029"/>
                  </a:lnTo>
                  <a:lnTo>
                    <a:pt x="2510640" y="4448551"/>
                  </a:lnTo>
                  <a:lnTo>
                    <a:pt x="2549336" y="4471748"/>
                  </a:lnTo>
                  <a:lnTo>
                    <a:pt x="2588248" y="4494618"/>
                  </a:lnTo>
                  <a:lnTo>
                    <a:pt x="2627376" y="4517159"/>
                  </a:lnTo>
                  <a:lnTo>
                    <a:pt x="2666716" y="4539370"/>
                  </a:lnTo>
                  <a:lnTo>
                    <a:pt x="2706267" y="4561248"/>
                  </a:lnTo>
                  <a:lnTo>
                    <a:pt x="2746028" y="4582791"/>
                  </a:lnTo>
                  <a:lnTo>
                    <a:pt x="2785996" y="4603998"/>
                  </a:lnTo>
                  <a:lnTo>
                    <a:pt x="2826170" y="4624866"/>
                  </a:lnTo>
                  <a:lnTo>
                    <a:pt x="2866547" y="4645394"/>
                  </a:lnTo>
                  <a:lnTo>
                    <a:pt x="2907126" y="4665580"/>
                  </a:lnTo>
                  <a:lnTo>
                    <a:pt x="2947905" y="4685423"/>
                  </a:lnTo>
                  <a:lnTo>
                    <a:pt x="2988881" y="4704919"/>
                  </a:lnTo>
                  <a:lnTo>
                    <a:pt x="3030054" y="4724067"/>
                  </a:lnTo>
                  <a:lnTo>
                    <a:pt x="3071420" y="4742865"/>
                  </a:lnTo>
                  <a:lnTo>
                    <a:pt x="3112979" y="4761312"/>
                  </a:lnTo>
                  <a:lnTo>
                    <a:pt x="3154728" y="4779406"/>
                  </a:lnTo>
                  <a:lnTo>
                    <a:pt x="3196665" y="4797144"/>
                  </a:lnTo>
                  <a:lnTo>
                    <a:pt x="3238789" y="4814524"/>
                  </a:lnTo>
                  <a:lnTo>
                    <a:pt x="3281098" y="4831546"/>
                  </a:lnTo>
                  <a:lnTo>
                    <a:pt x="3323589" y="4848206"/>
                  </a:lnTo>
                  <a:lnTo>
                    <a:pt x="3366261" y="4864503"/>
                  </a:lnTo>
                  <a:lnTo>
                    <a:pt x="3409112" y="4880436"/>
                  </a:lnTo>
                  <a:lnTo>
                    <a:pt x="3452139" y="4896001"/>
                  </a:lnTo>
                  <a:lnTo>
                    <a:pt x="3495342" y="4911198"/>
                  </a:lnTo>
                  <a:lnTo>
                    <a:pt x="3538718" y="4926025"/>
                  </a:lnTo>
                  <a:lnTo>
                    <a:pt x="3582266" y="4940478"/>
                  </a:lnTo>
                  <a:lnTo>
                    <a:pt x="3625983" y="4954558"/>
                  </a:lnTo>
                  <a:lnTo>
                    <a:pt x="3669867" y="4968261"/>
                  </a:lnTo>
                  <a:lnTo>
                    <a:pt x="3713917" y="4981585"/>
                  </a:lnTo>
                  <a:lnTo>
                    <a:pt x="3758131" y="4994530"/>
                  </a:lnTo>
                  <a:lnTo>
                    <a:pt x="3802506" y="5007093"/>
                  </a:lnTo>
                  <a:lnTo>
                    <a:pt x="3847041" y="5019272"/>
                  </a:lnTo>
                  <a:lnTo>
                    <a:pt x="3891735" y="5031065"/>
                  </a:lnTo>
                  <a:lnTo>
                    <a:pt x="3895064" y="5031911"/>
                  </a:lnTo>
                </a:path>
              </a:pathLst>
            </a:custGeom>
            <a:ln w="419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7"/>
            <p:cNvSpPr/>
            <p:nvPr/>
          </p:nvSpPr>
          <p:spPr>
            <a:xfrm>
              <a:off x="12053307" y="4908410"/>
              <a:ext cx="2745105" cy="2745105"/>
            </a:xfrm>
            <a:custGeom>
              <a:avLst/>
              <a:gdLst/>
              <a:ahLst/>
              <a:cxnLst/>
              <a:rect l="l" t="t" r="r" b="b"/>
              <a:pathLst>
                <a:path w="2745105" h="2745104">
                  <a:moveTo>
                    <a:pt x="1372288" y="2744580"/>
                  </a:moveTo>
                  <a:lnTo>
                    <a:pt x="1324111" y="2743750"/>
                  </a:lnTo>
                  <a:lnTo>
                    <a:pt x="1276352" y="2741278"/>
                  </a:lnTo>
                  <a:lnTo>
                    <a:pt x="1229036" y="2737193"/>
                  </a:lnTo>
                  <a:lnTo>
                    <a:pt x="1182192" y="2731520"/>
                  </a:lnTo>
                  <a:lnTo>
                    <a:pt x="1135846" y="2724287"/>
                  </a:lnTo>
                  <a:lnTo>
                    <a:pt x="1090026" y="2715521"/>
                  </a:lnTo>
                  <a:lnTo>
                    <a:pt x="1044760" y="2705250"/>
                  </a:lnTo>
                  <a:lnTo>
                    <a:pt x="1000073" y="2693501"/>
                  </a:lnTo>
                  <a:lnTo>
                    <a:pt x="955994" y="2680300"/>
                  </a:lnTo>
                  <a:lnTo>
                    <a:pt x="912550" y="2665676"/>
                  </a:lnTo>
                  <a:lnTo>
                    <a:pt x="869768" y="2649654"/>
                  </a:lnTo>
                  <a:lnTo>
                    <a:pt x="827674" y="2632264"/>
                  </a:lnTo>
                  <a:lnTo>
                    <a:pt x="786297" y="2613531"/>
                  </a:lnTo>
                  <a:lnTo>
                    <a:pt x="745664" y="2593483"/>
                  </a:lnTo>
                  <a:lnTo>
                    <a:pt x="705801" y="2572148"/>
                  </a:lnTo>
                  <a:lnTo>
                    <a:pt x="666736" y="2549551"/>
                  </a:lnTo>
                  <a:lnTo>
                    <a:pt x="628497" y="2525722"/>
                  </a:lnTo>
                  <a:lnTo>
                    <a:pt x="591110" y="2500686"/>
                  </a:lnTo>
                  <a:lnTo>
                    <a:pt x="554602" y="2474471"/>
                  </a:lnTo>
                  <a:lnTo>
                    <a:pt x="519002" y="2447105"/>
                  </a:lnTo>
                  <a:lnTo>
                    <a:pt x="484335" y="2418614"/>
                  </a:lnTo>
                  <a:lnTo>
                    <a:pt x="450629" y="2389026"/>
                  </a:lnTo>
                  <a:lnTo>
                    <a:pt x="417912" y="2358367"/>
                  </a:lnTo>
                  <a:lnTo>
                    <a:pt x="386211" y="2326666"/>
                  </a:lnTo>
                  <a:lnTo>
                    <a:pt x="355553" y="2293949"/>
                  </a:lnTo>
                  <a:lnTo>
                    <a:pt x="325964" y="2260244"/>
                  </a:lnTo>
                  <a:lnTo>
                    <a:pt x="297473" y="2225577"/>
                  </a:lnTo>
                  <a:lnTo>
                    <a:pt x="270107" y="2189976"/>
                  </a:lnTo>
                  <a:lnTo>
                    <a:pt x="243892" y="2153469"/>
                  </a:lnTo>
                  <a:lnTo>
                    <a:pt x="218856" y="2116081"/>
                  </a:lnTo>
                  <a:lnTo>
                    <a:pt x="195027" y="2077842"/>
                  </a:lnTo>
                  <a:lnTo>
                    <a:pt x="172431" y="2038777"/>
                  </a:lnTo>
                  <a:lnTo>
                    <a:pt x="151095" y="1998915"/>
                  </a:lnTo>
                  <a:lnTo>
                    <a:pt x="131047" y="1958281"/>
                  </a:lnTo>
                  <a:lnTo>
                    <a:pt x="112314" y="1916904"/>
                  </a:lnTo>
                  <a:lnTo>
                    <a:pt x="94924" y="1874811"/>
                  </a:lnTo>
                  <a:lnTo>
                    <a:pt x="78903" y="1832028"/>
                  </a:lnTo>
                  <a:lnTo>
                    <a:pt x="64278" y="1788584"/>
                  </a:lnTo>
                  <a:lnTo>
                    <a:pt x="51078" y="1744505"/>
                  </a:lnTo>
                  <a:lnTo>
                    <a:pt x="39328" y="1699818"/>
                  </a:lnTo>
                  <a:lnTo>
                    <a:pt x="29057" y="1654552"/>
                  </a:lnTo>
                  <a:lnTo>
                    <a:pt x="20291" y="1608732"/>
                  </a:lnTo>
                  <a:lnTo>
                    <a:pt x="13058" y="1562386"/>
                  </a:lnTo>
                  <a:lnTo>
                    <a:pt x="7385" y="1515542"/>
                  </a:lnTo>
                  <a:lnTo>
                    <a:pt x="3300" y="1468226"/>
                  </a:lnTo>
                  <a:lnTo>
                    <a:pt x="828" y="1420466"/>
                  </a:lnTo>
                  <a:lnTo>
                    <a:pt x="0" y="1372355"/>
                  </a:lnTo>
                  <a:lnTo>
                    <a:pt x="828" y="1324113"/>
                  </a:lnTo>
                  <a:lnTo>
                    <a:pt x="3300" y="1276353"/>
                  </a:lnTo>
                  <a:lnTo>
                    <a:pt x="7385" y="1229037"/>
                  </a:lnTo>
                  <a:lnTo>
                    <a:pt x="13058" y="1182193"/>
                  </a:lnTo>
                  <a:lnTo>
                    <a:pt x="20291" y="1135847"/>
                  </a:lnTo>
                  <a:lnTo>
                    <a:pt x="29057" y="1090027"/>
                  </a:lnTo>
                  <a:lnTo>
                    <a:pt x="39328" y="1044761"/>
                  </a:lnTo>
                  <a:lnTo>
                    <a:pt x="51078" y="1000074"/>
                  </a:lnTo>
                  <a:lnTo>
                    <a:pt x="64278" y="955995"/>
                  </a:lnTo>
                  <a:lnTo>
                    <a:pt x="78903" y="912551"/>
                  </a:lnTo>
                  <a:lnTo>
                    <a:pt x="94924" y="869768"/>
                  </a:lnTo>
                  <a:lnTo>
                    <a:pt x="112314" y="827675"/>
                  </a:lnTo>
                  <a:lnTo>
                    <a:pt x="131047" y="786298"/>
                  </a:lnTo>
                  <a:lnTo>
                    <a:pt x="151095" y="745665"/>
                  </a:lnTo>
                  <a:lnTo>
                    <a:pt x="172431" y="705802"/>
                  </a:lnTo>
                  <a:lnTo>
                    <a:pt x="195027" y="666737"/>
                  </a:lnTo>
                  <a:lnTo>
                    <a:pt x="218856" y="628498"/>
                  </a:lnTo>
                  <a:lnTo>
                    <a:pt x="243892" y="591110"/>
                  </a:lnTo>
                  <a:lnTo>
                    <a:pt x="270107" y="554603"/>
                  </a:lnTo>
                  <a:lnTo>
                    <a:pt x="297473" y="519002"/>
                  </a:lnTo>
                  <a:lnTo>
                    <a:pt x="325964" y="484336"/>
                  </a:lnTo>
                  <a:lnTo>
                    <a:pt x="355553" y="450630"/>
                  </a:lnTo>
                  <a:lnTo>
                    <a:pt x="386211" y="417913"/>
                  </a:lnTo>
                  <a:lnTo>
                    <a:pt x="417912" y="386212"/>
                  </a:lnTo>
                  <a:lnTo>
                    <a:pt x="450629" y="355553"/>
                  </a:lnTo>
                  <a:lnTo>
                    <a:pt x="484335" y="325965"/>
                  </a:lnTo>
                  <a:lnTo>
                    <a:pt x="519002" y="297474"/>
                  </a:lnTo>
                  <a:lnTo>
                    <a:pt x="554602" y="270108"/>
                  </a:lnTo>
                  <a:lnTo>
                    <a:pt x="591110" y="243893"/>
                  </a:lnTo>
                  <a:lnTo>
                    <a:pt x="628497" y="218857"/>
                  </a:lnTo>
                  <a:lnTo>
                    <a:pt x="666736" y="195028"/>
                  </a:lnTo>
                  <a:lnTo>
                    <a:pt x="705801" y="172431"/>
                  </a:lnTo>
                  <a:lnTo>
                    <a:pt x="745664" y="151096"/>
                  </a:lnTo>
                  <a:lnTo>
                    <a:pt x="786297" y="131048"/>
                  </a:lnTo>
                  <a:lnTo>
                    <a:pt x="827674" y="112315"/>
                  </a:lnTo>
                  <a:lnTo>
                    <a:pt x="869768" y="94925"/>
                  </a:lnTo>
                  <a:lnTo>
                    <a:pt x="912550" y="78904"/>
                  </a:lnTo>
                  <a:lnTo>
                    <a:pt x="955994" y="64279"/>
                  </a:lnTo>
                  <a:lnTo>
                    <a:pt x="1000073" y="51079"/>
                  </a:lnTo>
                  <a:lnTo>
                    <a:pt x="1044760" y="39329"/>
                  </a:lnTo>
                  <a:lnTo>
                    <a:pt x="1090026" y="29058"/>
                  </a:lnTo>
                  <a:lnTo>
                    <a:pt x="1135846" y="20292"/>
                  </a:lnTo>
                  <a:lnTo>
                    <a:pt x="1182192" y="13059"/>
                  </a:lnTo>
                  <a:lnTo>
                    <a:pt x="1229036" y="7387"/>
                  </a:lnTo>
                  <a:lnTo>
                    <a:pt x="1276352" y="3301"/>
                  </a:lnTo>
                  <a:lnTo>
                    <a:pt x="1324111" y="829"/>
                  </a:lnTo>
                  <a:lnTo>
                    <a:pt x="1372282" y="0"/>
                  </a:lnTo>
                  <a:lnTo>
                    <a:pt x="1420465" y="829"/>
                  </a:lnTo>
                  <a:lnTo>
                    <a:pt x="1468225" y="3301"/>
                  </a:lnTo>
                  <a:lnTo>
                    <a:pt x="1515541" y="7387"/>
                  </a:lnTo>
                  <a:lnTo>
                    <a:pt x="1562385" y="13059"/>
                  </a:lnTo>
                  <a:lnTo>
                    <a:pt x="1608731" y="20292"/>
                  </a:lnTo>
                  <a:lnTo>
                    <a:pt x="1654551" y="29058"/>
                  </a:lnTo>
                  <a:lnTo>
                    <a:pt x="1699817" y="39329"/>
                  </a:lnTo>
                  <a:lnTo>
                    <a:pt x="1744504" y="51079"/>
                  </a:lnTo>
                  <a:lnTo>
                    <a:pt x="1788583" y="64279"/>
                  </a:lnTo>
                  <a:lnTo>
                    <a:pt x="1832027" y="78904"/>
                  </a:lnTo>
                  <a:lnTo>
                    <a:pt x="1874810" y="94925"/>
                  </a:lnTo>
                  <a:lnTo>
                    <a:pt x="1916903" y="112315"/>
                  </a:lnTo>
                  <a:lnTo>
                    <a:pt x="1958280" y="131048"/>
                  </a:lnTo>
                  <a:lnTo>
                    <a:pt x="1998914" y="151096"/>
                  </a:lnTo>
                  <a:lnTo>
                    <a:pt x="2038776" y="172431"/>
                  </a:lnTo>
                  <a:lnTo>
                    <a:pt x="2077841" y="195028"/>
                  </a:lnTo>
                  <a:lnTo>
                    <a:pt x="2116081" y="218857"/>
                  </a:lnTo>
                  <a:lnTo>
                    <a:pt x="2153468" y="243893"/>
                  </a:lnTo>
                  <a:lnTo>
                    <a:pt x="2189975" y="270108"/>
                  </a:lnTo>
                  <a:lnTo>
                    <a:pt x="2225576" y="297474"/>
                  </a:lnTo>
                  <a:lnTo>
                    <a:pt x="2260243" y="325965"/>
                  </a:lnTo>
                  <a:lnTo>
                    <a:pt x="2293948" y="355553"/>
                  </a:lnTo>
                  <a:lnTo>
                    <a:pt x="2326665" y="386212"/>
                  </a:lnTo>
                  <a:lnTo>
                    <a:pt x="2358366" y="417913"/>
                  </a:lnTo>
                  <a:lnTo>
                    <a:pt x="2389025" y="450630"/>
                  </a:lnTo>
                  <a:lnTo>
                    <a:pt x="2418613" y="484336"/>
                  </a:lnTo>
                  <a:lnTo>
                    <a:pt x="2447104" y="519002"/>
                  </a:lnTo>
                  <a:lnTo>
                    <a:pt x="2474471" y="554603"/>
                  </a:lnTo>
                  <a:lnTo>
                    <a:pt x="2500685" y="591110"/>
                  </a:lnTo>
                  <a:lnTo>
                    <a:pt x="2525721" y="628498"/>
                  </a:lnTo>
                  <a:lnTo>
                    <a:pt x="2549551" y="666737"/>
                  </a:lnTo>
                  <a:lnTo>
                    <a:pt x="2572147" y="705802"/>
                  </a:lnTo>
                  <a:lnTo>
                    <a:pt x="2593482" y="745665"/>
                  </a:lnTo>
                  <a:lnTo>
                    <a:pt x="2613530" y="786298"/>
                  </a:lnTo>
                  <a:lnTo>
                    <a:pt x="2632263" y="827675"/>
                  </a:lnTo>
                  <a:lnTo>
                    <a:pt x="2649654" y="869768"/>
                  </a:lnTo>
                  <a:lnTo>
                    <a:pt x="2665675" y="912551"/>
                  </a:lnTo>
                  <a:lnTo>
                    <a:pt x="2680299" y="955995"/>
                  </a:lnTo>
                  <a:lnTo>
                    <a:pt x="2693500" y="1000074"/>
                  </a:lnTo>
                  <a:lnTo>
                    <a:pt x="2705249" y="1044761"/>
                  </a:lnTo>
                  <a:lnTo>
                    <a:pt x="2715520" y="1090027"/>
                  </a:lnTo>
                  <a:lnTo>
                    <a:pt x="2724286" y="1135847"/>
                  </a:lnTo>
                  <a:lnTo>
                    <a:pt x="2731519" y="1182193"/>
                  </a:lnTo>
                  <a:lnTo>
                    <a:pt x="2737192" y="1229037"/>
                  </a:lnTo>
                  <a:lnTo>
                    <a:pt x="2741278" y="1276353"/>
                  </a:lnTo>
                  <a:lnTo>
                    <a:pt x="2743749" y="1324113"/>
                  </a:lnTo>
                  <a:lnTo>
                    <a:pt x="2744578" y="1372223"/>
                  </a:lnTo>
                  <a:lnTo>
                    <a:pt x="2743749" y="1420466"/>
                  </a:lnTo>
                  <a:lnTo>
                    <a:pt x="2741278" y="1468226"/>
                  </a:lnTo>
                  <a:lnTo>
                    <a:pt x="2737192" y="1515542"/>
                  </a:lnTo>
                  <a:lnTo>
                    <a:pt x="2731519" y="1562386"/>
                  </a:lnTo>
                  <a:lnTo>
                    <a:pt x="2724286" y="1608732"/>
                  </a:lnTo>
                  <a:lnTo>
                    <a:pt x="2715520" y="1654552"/>
                  </a:lnTo>
                  <a:lnTo>
                    <a:pt x="2705249" y="1699818"/>
                  </a:lnTo>
                  <a:lnTo>
                    <a:pt x="2693500" y="1744505"/>
                  </a:lnTo>
                  <a:lnTo>
                    <a:pt x="2680299" y="1788584"/>
                  </a:lnTo>
                  <a:lnTo>
                    <a:pt x="2665675" y="1832028"/>
                  </a:lnTo>
                  <a:lnTo>
                    <a:pt x="2649654" y="1874811"/>
                  </a:lnTo>
                  <a:lnTo>
                    <a:pt x="2632263" y="1916904"/>
                  </a:lnTo>
                  <a:lnTo>
                    <a:pt x="2613530" y="1958281"/>
                  </a:lnTo>
                  <a:lnTo>
                    <a:pt x="2593482" y="1998915"/>
                  </a:lnTo>
                  <a:lnTo>
                    <a:pt x="2572147" y="2038777"/>
                  </a:lnTo>
                  <a:lnTo>
                    <a:pt x="2549551" y="2077842"/>
                  </a:lnTo>
                  <a:lnTo>
                    <a:pt x="2525721" y="2116081"/>
                  </a:lnTo>
                  <a:lnTo>
                    <a:pt x="2500685" y="2153469"/>
                  </a:lnTo>
                  <a:lnTo>
                    <a:pt x="2474471" y="2189976"/>
                  </a:lnTo>
                  <a:lnTo>
                    <a:pt x="2447104" y="2225577"/>
                  </a:lnTo>
                  <a:lnTo>
                    <a:pt x="2418613" y="2260244"/>
                  </a:lnTo>
                  <a:lnTo>
                    <a:pt x="2389025" y="2293949"/>
                  </a:lnTo>
                  <a:lnTo>
                    <a:pt x="2358366" y="2326666"/>
                  </a:lnTo>
                  <a:lnTo>
                    <a:pt x="2326665" y="2358367"/>
                  </a:lnTo>
                  <a:lnTo>
                    <a:pt x="2293948" y="2389026"/>
                  </a:lnTo>
                  <a:lnTo>
                    <a:pt x="2260243" y="2418614"/>
                  </a:lnTo>
                  <a:lnTo>
                    <a:pt x="2225576" y="2447105"/>
                  </a:lnTo>
                  <a:lnTo>
                    <a:pt x="2189975" y="2474471"/>
                  </a:lnTo>
                  <a:lnTo>
                    <a:pt x="2153468" y="2500686"/>
                  </a:lnTo>
                  <a:lnTo>
                    <a:pt x="2116081" y="2525722"/>
                  </a:lnTo>
                  <a:lnTo>
                    <a:pt x="2077841" y="2549551"/>
                  </a:lnTo>
                  <a:lnTo>
                    <a:pt x="2038776" y="2572148"/>
                  </a:lnTo>
                  <a:lnTo>
                    <a:pt x="1998914" y="2593483"/>
                  </a:lnTo>
                  <a:lnTo>
                    <a:pt x="1958280" y="2613531"/>
                  </a:lnTo>
                  <a:lnTo>
                    <a:pt x="1916903" y="2632264"/>
                  </a:lnTo>
                  <a:lnTo>
                    <a:pt x="1874810" y="2649654"/>
                  </a:lnTo>
                  <a:lnTo>
                    <a:pt x="1832027" y="2665676"/>
                  </a:lnTo>
                  <a:lnTo>
                    <a:pt x="1788583" y="2680300"/>
                  </a:lnTo>
                  <a:lnTo>
                    <a:pt x="1744504" y="2693501"/>
                  </a:lnTo>
                  <a:lnTo>
                    <a:pt x="1699817" y="2705250"/>
                  </a:lnTo>
                  <a:lnTo>
                    <a:pt x="1654551" y="2715521"/>
                  </a:lnTo>
                  <a:lnTo>
                    <a:pt x="1608731" y="2724287"/>
                  </a:lnTo>
                  <a:lnTo>
                    <a:pt x="1562385" y="2731520"/>
                  </a:lnTo>
                  <a:lnTo>
                    <a:pt x="1515541" y="2737193"/>
                  </a:lnTo>
                  <a:lnTo>
                    <a:pt x="1468225" y="2741278"/>
                  </a:lnTo>
                  <a:lnTo>
                    <a:pt x="1420465" y="2743750"/>
                  </a:lnTo>
                  <a:lnTo>
                    <a:pt x="1372288" y="2744580"/>
                  </a:lnTo>
                  <a:close/>
                </a:path>
              </a:pathLst>
            </a:custGeom>
            <a:solidFill>
              <a:srgbClr val="FDC83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8" name="object 8"/>
            <p:cNvSpPr/>
            <p:nvPr/>
          </p:nvSpPr>
          <p:spPr>
            <a:xfrm>
              <a:off x="13584136" y="6424548"/>
              <a:ext cx="415925" cy="285750"/>
            </a:xfrm>
            <a:custGeom>
              <a:avLst/>
              <a:gdLst/>
              <a:ahLst/>
              <a:cxnLst/>
              <a:rect l="l" t="t" r="r" b="b"/>
              <a:pathLst>
                <a:path w="415925" h="285750">
                  <a:moveTo>
                    <a:pt x="252895" y="38214"/>
                  </a:moveTo>
                  <a:lnTo>
                    <a:pt x="244729" y="21983"/>
                  </a:lnTo>
                  <a:lnTo>
                    <a:pt x="241655" y="21094"/>
                  </a:lnTo>
                  <a:lnTo>
                    <a:pt x="234022" y="22313"/>
                  </a:lnTo>
                  <a:lnTo>
                    <a:pt x="199097" y="45110"/>
                  </a:lnTo>
                  <a:lnTo>
                    <a:pt x="170688" y="76733"/>
                  </a:lnTo>
                  <a:lnTo>
                    <a:pt x="122516" y="141300"/>
                  </a:lnTo>
                  <a:lnTo>
                    <a:pt x="110070" y="158051"/>
                  </a:lnTo>
                  <a:lnTo>
                    <a:pt x="83350" y="192925"/>
                  </a:lnTo>
                  <a:lnTo>
                    <a:pt x="43268" y="240449"/>
                  </a:lnTo>
                  <a:lnTo>
                    <a:pt x="0" y="282930"/>
                  </a:lnTo>
                  <a:lnTo>
                    <a:pt x="927" y="284391"/>
                  </a:lnTo>
                  <a:lnTo>
                    <a:pt x="46329" y="261467"/>
                  </a:lnTo>
                  <a:lnTo>
                    <a:pt x="88582" y="235496"/>
                  </a:lnTo>
                  <a:lnTo>
                    <a:pt x="128663" y="206908"/>
                  </a:lnTo>
                  <a:lnTo>
                    <a:pt x="166446" y="176644"/>
                  </a:lnTo>
                  <a:lnTo>
                    <a:pt x="201815" y="145656"/>
                  </a:lnTo>
                  <a:lnTo>
                    <a:pt x="236524" y="113068"/>
                  </a:lnTo>
                  <a:lnTo>
                    <a:pt x="251117" y="63715"/>
                  </a:lnTo>
                  <a:lnTo>
                    <a:pt x="252895" y="38214"/>
                  </a:lnTo>
                  <a:close/>
                </a:path>
                <a:path w="415925" h="285750">
                  <a:moveTo>
                    <a:pt x="415772" y="19837"/>
                  </a:moveTo>
                  <a:lnTo>
                    <a:pt x="410235" y="3200"/>
                  </a:lnTo>
                  <a:lnTo>
                    <a:pt x="403694" y="0"/>
                  </a:lnTo>
                  <a:lnTo>
                    <a:pt x="395135" y="241"/>
                  </a:lnTo>
                  <a:lnTo>
                    <a:pt x="345567" y="30632"/>
                  </a:lnTo>
                  <a:lnTo>
                    <a:pt x="272364" y="103289"/>
                  </a:lnTo>
                  <a:lnTo>
                    <a:pt x="241084" y="133819"/>
                  </a:lnTo>
                  <a:lnTo>
                    <a:pt x="207035" y="165404"/>
                  </a:lnTo>
                  <a:lnTo>
                    <a:pt x="170345" y="197078"/>
                  </a:lnTo>
                  <a:lnTo>
                    <a:pt x="131127" y="227876"/>
                  </a:lnTo>
                  <a:lnTo>
                    <a:pt x="89484" y="256806"/>
                  </a:lnTo>
                  <a:lnTo>
                    <a:pt x="45529" y="282917"/>
                  </a:lnTo>
                  <a:lnTo>
                    <a:pt x="44183" y="283641"/>
                  </a:lnTo>
                  <a:lnTo>
                    <a:pt x="44945" y="285699"/>
                  </a:lnTo>
                  <a:lnTo>
                    <a:pt x="86779" y="274739"/>
                  </a:lnTo>
                  <a:lnTo>
                    <a:pt x="127711" y="262483"/>
                  </a:lnTo>
                  <a:lnTo>
                    <a:pt x="169367" y="247840"/>
                  </a:lnTo>
                  <a:lnTo>
                    <a:pt x="211874" y="230085"/>
                  </a:lnTo>
                  <a:lnTo>
                    <a:pt x="255371" y="208495"/>
                  </a:lnTo>
                  <a:lnTo>
                    <a:pt x="299974" y="182372"/>
                  </a:lnTo>
                  <a:lnTo>
                    <a:pt x="345846" y="150990"/>
                  </a:lnTo>
                  <a:lnTo>
                    <a:pt x="393090" y="113639"/>
                  </a:lnTo>
                  <a:lnTo>
                    <a:pt x="407504" y="76708"/>
                  </a:lnTo>
                  <a:lnTo>
                    <a:pt x="414134" y="46062"/>
                  </a:lnTo>
                  <a:lnTo>
                    <a:pt x="415772" y="198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94298" y="6540134"/>
              <a:ext cx="165564" cy="19333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649352" y="5455919"/>
              <a:ext cx="1553210" cy="1640839"/>
            </a:xfrm>
            <a:custGeom>
              <a:avLst/>
              <a:gdLst/>
              <a:ahLst/>
              <a:cxnLst/>
              <a:rect l="l" t="t" r="r" b="b"/>
              <a:pathLst>
                <a:path w="1553209" h="1640840">
                  <a:moveTo>
                    <a:pt x="756056" y="756996"/>
                  </a:moveTo>
                  <a:lnTo>
                    <a:pt x="707923" y="750417"/>
                  </a:lnTo>
                  <a:lnTo>
                    <a:pt x="662279" y="737069"/>
                  </a:lnTo>
                  <a:lnTo>
                    <a:pt x="619645" y="717511"/>
                  </a:lnTo>
                  <a:lnTo>
                    <a:pt x="580555" y="692277"/>
                  </a:lnTo>
                  <a:lnTo>
                    <a:pt x="545553" y="661885"/>
                  </a:lnTo>
                  <a:lnTo>
                    <a:pt x="515162" y="626872"/>
                  </a:lnTo>
                  <a:lnTo>
                    <a:pt x="489927" y="587781"/>
                  </a:lnTo>
                  <a:lnTo>
                    <a:pt x="470382" y="545147"/>
                  </a:lnTo>
                  <a:lnTo>
                    <a:pt x="457047" y="499491"/>
                  </a:lnTo>
                  <a:lnTo>
                    <a:pt x="450481" y="451370"/>
                  </a:lnTo>
                  <a:lnTo>
                    <a:pt x="345313" y="451370"/>
                  </a:lnTo>
                  <a:lnTo>
                    <a:pt x="350037" y="498208"/>
                  </a:lnTo>
                  <a:lnTo>
                    <a:pt x="359651" y="543433"/>
                  </a:lnTo>
                  <a:lnTo>
                    <a:pt x="373862" y="586803"/>
                  </a:lnTo>
                  <a:lnTo>
                    <a:pt x="392417" y="628027"/>
                  </a:lnTo>
                  <a:lnTo>
                    <a:pt x="415023" y="666826"/>
                  </a:lnTo>
                  <a:lnTo>
                    <a:pt x="441413" y="702945"/>
                  </a:lnTo>
                  <a:lnTo>
                    <a:pt x="471322" y="736092"/>
                  </a:lnTo>
                  <a:lnTo>
                    <a:pt x="504469" y="766013"/>
                  </a:lnTo>
                  <a:lnTo>
                    <a:pt x="540575" y="792403"/>
                  </a:lnTo>
                  <a:lnTo>
                    <a:pt x="579374" y="815022"/>
                  </a:lnTo>
                  <a:lnTo>
                    <a:pt x="620598" y="833577"/>
                  </a:lnTo>
                  <a:lnTo>
                    <a:pt x="663968" y="847801"/>
                  </a:lnTo>
                  <a:lnTo>
                    <a:pt x="709218" y="857427"/>
                  </a:lnTo>
                  <a:lnTo>
                    <a:pt x="756056" y="862164"/>
                  </a:lnTo>
                  <a:lnTo>
                    <a:pt x="756056" y="756996"/>
                  </a:lnTo>
                  <a:close/>
                </a:path>
                <a:path w="1553209" h="1640840">
                  <a:moveTo>
                    <a:pt x="756056" y="0"/>
                  </a:moveTo>
                  <a:lnTo>
                    <a:pt x="709218" y="4737"/>
                  </a:lnTo>
                  <a:lnTo>
                    <a:pt x="663994" y="14351"/>
                  </a:lnTo>
                  <a:lnTo>
                    <a:pt x="620623" y="28575"/>
                  </a:lnTo>
                  <a:lnTo>
                    <a:pt x="579412" y="47129"/>
                  </a:lnTo>
                  <a:lnTo>
                    <a:pt x="540613" y="69735"/>
                  </a:lnTo>
                  <a:lnTo>
                    <a:pt x="504507" y="96139"/>
                  </a:lnTo>
                  <a:lnTo>
                    <a:pt x="471360" y="126047"/>
                  </a:lnTo>
                  <a:lnTo>
                    <a:pt x="441452" y="159181"/>
                  </a:lnTo>
                  <a:lnTo>
                    <a:pt x="415061" y="195300"/>
                  </a:lnTo>
                  <a:lnTo>
                    <a:pt x="392442" y="234099"/>
                  </a:lnTo>
                  <a:lnTo>
                    <a:pt x="373888" y="275310"/>
                  </a:lnTo>
                  <a:lnTo>
                    <a:pt x="359664" y="318681"/>
                  </a:lnTo>
                  <a:lnTo>
                    <a:pt x="350050" y="363905"/>
                  </a:lnTo>
                  <a:lnTo>
                    <a:pt x="345313" y="410743"/>
                  </a:lnTo>
                  <a:lnTo>
                    <a:pt x="409752" y="410743"/>
                  </a:lnTo>
                  <a:lnTo>
                    <a:pt x="450481" y="410743"/>
                  </a:lnTo>
                  <a:lnTo>
                    <a:pt x="457060" y="362610"/>
                  </a:lnTo>
                  <a:lnTo>
                    <a:pt x="470395" y="316966"/>
                  </a:lnTo>
                  <a:lnTo>
                    <a:pt x="489953" y="274332"/>
                  </a:lnTo>
                  <a:lnTo>
                    <a:pt x="515200" y="235254"/>
                  </a:lnTo>
                  <a:lnTo>
                    <a:pt x="545592" y="200253"/>
                  </a:lnTo>
                  <a:lnTo>
                    <a:pt x="580593" y="169875"/>
                  </a:lnTo>
                  <a:lnTo>
                    <a:pt x="619671" y="144627"/>
                  </a:lnTo>
                  <a:lnTo>
                    <a:pt x="662305" y="125082"/>
                  </a:lnTo>
                  <a:lnTo>
                    <a:pt x="707936" y="111747"/>
                  </a:lnTo>
                  <a:lnTo>
                    <a:pt x="756056" y="105156"/>
                  </a:lnTo>
                  <a:lnTo>
                    <a:pt x="756056" y="0"/>
                  </a:lnTo>
                  <a:close/>
                </a:path>
                <a:path w="1553209" h="1640840">
                  <a:moveTo>
                    <a:pt x="986497" y="372249"/>
                  </a:moveTo>
                  <a:lnTo>
                    <a:pt x="984224" y="360972"/>
                  </a:lnTo>
                  <a:lnTo>
                    <a:pt x="978014" y="351751"/>
                  </a:lnTo>
                  <a:lnTo>
                    <a:pt x="968794" y="345541"/>
                  </a:lnTo>
                  <a:lnTo>
                    <a:pt x="957503" y="343255"/>
                  </a:lnTo>
                  <a:lnTo>
                    <a:pt x="864209" y="343255"/>
                  </a:lnTo>
                  <a:lnTo>
                    <a:pt x="864209" y="249923"/>
                  </a:lnTo>
                  <a:lnTo>
                    <a:pt x="861936" y="238645"/>
                  </a:lnTo>
                  <a:lnTo>
                    <a:pt x="855713" y="229425"/>
                  </a:lnTo>
                  <a:lnTo>
                    <a:pt x="846505" y="223215"/>
                  </a:lnTo>
                  <a:lnTo>
                    <a:pt x="835215" y="220941"/>
                  </a:lnTo>
                  <a:lnTo>
                    <a:pt x="717537" y="220941"/>
                  </a:lnTo>
                  <a:lnTo>
                    <a:pt x="706247" y="223215"/>
                  </a:lnTo>
                  <a:lnTo>
                    <a:pt x="697039" y="229425"/>
                  </a:lnTo>
                  <a:lnTo>
                    <a:pt x="690816" y="238645"/>
                  </a:lnTo>
                  <a:lnTo>
                    <a:pt x="688543" y="249923"/>
                  </a:lnTo>
                  <a:lnTo>
                    <a:pt x="688543" y="343255"/>
                  </a:lnTo>
                  <a:lnTo>
                    <a:pt x="595249" y="343255"/>
                  </a:lnTo>
                  <a:lnTo>
                    <a:pt x="583958" y="345541"/>
                  </a:lnTo>
                  <a:lnTo>
                    <a:pt x="574738" y="351751"/>
                  </a:lnTo>
                  <a:lnTo>
                    <a:pt x="568528" y="360972"/>
                  </a:lnTo>
                  <a:lnTo>
                    <a:pt x="566254" y="372249"/>
                  </a:lnTo>
                  <a:lnTo>
                    <a:pt x="566254" y="489902"/>
                  </a:lnTo>
                  <a:lnTo>
                    <a:pt x="568528" y="501192"/>
                  </a:lnTo>
                  <a:lnTo>
                    <a:pt x="574738" y="510400"/>
                  </a:lnTo>
                  <a:lnTo>
                    <a:pt x="583958" y="516623"/>
                  </a:lnTo>
                  <a:lnTo>
                    <a:pt x="595249" y="518896"/>
                  </a:lnTo>
                  <a:lnTo>
                    <a:pt x="688543" y="518896"/>
                  </a:lnTo>
                  <a:lnTo>
                    <a:pt x="688543" y="612228"/>
                  </a:lnTo>
                  <a:lnTo>
                    <a:pt x="690816" y="623519"/>
                  </a:lnTo>
                  <a:lnTo>
                    <a:pt x="697039" y="632726"/>
                  </a:lnTo>
                  <a:lnTo>
                    <a:pt x="706247" y="638937"/>
                  </a:lnTo>
                  <a:lnTo>
                    <a:pt x="717537" y="641223"/>
                  </a:lnTo>
                  <a:lnTo>
                    <a:pt x="835215" y="641223"/>
                  </a:lnTo>
                  <a:lnTo>
                    <a:pt x="846505" y="638937"/>
                  </a:lnTo>
                  <a:lnTo>
                    <a:pt x="855713" y="632726"/>
                  </a:lnTo>
                  <a:lnTo>
                    <a:pt x="861936" y="623519"/>
                  </a:lnTo>
                  <a:lnTo>
                    <a:pt x="864209" y="612228"/>
                  </a:lnTo>
                  <a:lnTo>
                    <a:pt x="864209" y="518896"/>
                  </a:lnTo>
                  <a:lnTo>
                    <a:pt x="957503" y="518896"/>
                  </a:lnTo>
                  <a:lnTo>
                    <a:pt x="968794" y="516623"/>
                  </a:lnTo>
                  <a:lnTo>
                    <a:pt x="978014" y="510400"/>
                  </a:lnTo>
                  <a:lnTo>
                    <a:pt x="984224" y="501192"/>
                  </a:lnTo>
                  <a:lnTo>
                    <a:pt x="986497" y="489902"/>
                  </a:lnTo>
                  <a:lnTo>
                    <a:pt x="986497" y="372249"/>
                  </a:lnTo>
                  <a:close/>
                </a:path>
                <a:path w="1553209" h="1640840">
                  <a:moveTo>
                    <a:pt x="1207465" y="451370"/>
                  </a:moveTo>
                  <a:lnTo>
                    <a:pt x="1102309" y="451370"/>
                  </a:lnTo>
                  <a:lnTo>
                    <a:pt x="1095730" y="499491"/>
                  </a:lnTo>
                  <a:lnTo>
                    <a:pt x="1082408" y="545147"/>
                  </a:lnTo>
                  <a:lnTo>
                    <a:pt x="1062850" y="587794"/>
                  </a:lnTo>
                  <a:lnTo>
                    <a:pt x="1037602" y="626884"/>
                  </a:lnTo>
                  <a:lnTo>
                    <a:pt x="1007211" y="661898"/>
                  </a:lnTo>
                  <a:lnTo>
                    <a:pt x="972197" y="692289"/>
                  </a:lnTo>
                  <a:lnTo>
                    <a:pt x="933107" y="717537"/>
                  </a:lnTo>
                  <a:lnTo>
                    <a:pt x="890460" y="737095"/>
                  </a:lnTo>
                  <a:lnTo>
                    <a:pt x="844804" y="750417"/>
                  </a:lnTo>
                  <a:lnTo>
                    <a:pt x="796683" y="756996"/>
                  </a:lnTo>
                  <a:lnTo>
                    <a:pt x="796683" y="862152"/>
                  </a:lnTo>
                  <a:lnTo>
                    <a:pt x="843521" y="857415"/>
                  </a:lnTo>
                  <a:lnTo>
                    <a:pt x="888771" y="847801"/>
                  </a:lnTo>
                  <a:lnTo>
                    <a:pt x="932141" y="833577"/>
                  </a:lnTo>
                  <a:lnTo>
                    <a:pt x="973366" y="815022"/>
                  </a:lnTo>
                  <a:lnTo>
                    <a:pt x="1012177" y="792403"/>
                  </a:lnTo>
                  <a:lnTo>
                    <a:pt x="1048296" y="766000"/>
                  </a:lnTo>
                  <a:lnTo>
                    <a:pt x="1081443" y="736092"/>
                  </a:lnTo>
                  <a:lnTo>
                    <a:pt x="1111351" y="702945"/>
                  </a:lnTo>
                  <a:lnTo>
                    <a:pt x="1137754" y="666826"/>
                  </a:lnTo>
                  <a:lnTo>
                    <a:pt x="1160360" y="628015"/>
                  </a:lnTo>
                  <a:lnTo>
                    <a:pt x="1178915" y="586803"/>
                  </a:lnTo>
                  <a:lnTo>
                    <a:pt x="1193126" y="543433"/>
                  </a:lnTo>
                  <a:lnTo>
                    <a:pt x="1202740" y="498195"/>
                  </a:lnTo>
                  <a:lnTo>
                    <a:pt x="1207465" y="451370"/>
                  </a:lnTo>
                  <a:close/>
                </a:path>
                <a:path w="1553209" h="1640840">
                  <a:moveTo>
                    <a:pt x="1207465" y="410743"/>
                  </a:moveTo>
                  <a:lnTo>
                    <a:pt x="1202728" y="363905"/>
                  </a:lnTo>
                  <a:lnTo>
                    <a:pt x="1193114" y="318681"/>
                  </a:lnTo>
                  <a:lnTo>
                    <a:pt x="1178890" y="275310"/>
                  </a:lnTo>
                  <a:lnTo>
                    <a:pt x="1160335" y="234099"/>
                  </a:lnTo>
                  <a:lnTo>
                    <a:pt x="1137716" y="195300"/>
                  </a:lnTo>
                  <a:lnTo>
                    <a:pt x="1111313" y="159181"/>
                  </a:lnTo>
                  <a:lnTo>
                    <a:pt x="1081405" y="126047"/>
                  </a:lnTo>
                  <a:lnTo>
                    <a:pt x="1048245" y="96139"/>
                  </a:lnTo>
                  <a:lnTo>
                    <a:pt x="1012139" y="69735"/>
                  </a:lnTo>
                  <a:lnTo>
                    <a:pt x="973328" y="47129"/>
                  </a:lnTo>
                  <a:lnTo>
                    <a:pt x="932116" y="28575"/>
                  </a:lnTo>
                  <a:lnTo>
                    <a:pt x="888746" y="14351"/>
                  </a:lnTo>
                  <a:lnTo>
                    <a:pt x="843508" y="4737"/>
                  </a:lnTo>
                  <a:lnTo>
                    <a:pt x="796683" y="0"/>
                  </a:lnTo>
                  <a:lnTo>
                    <a:pt x="796683" y="105156"/>
                  </a:lnTo>
                  <a:lnTo>
                    <a:pt x="844804" y="111734"/>
                  </a:lnTo>
                  <a:lnTo>
                    <a:pt x="890460" y="125056"/>
                  </a:lnTo>
                  <a:lnTo>
                    <a:pt x="933094" y="144614"/>
                  </a:lnTo>
                  <a:lnTo>
                    <a:pt x="972185" y="169849"/>
                  </a:lnTo>
                  <a:lnTo>
                    <a:pt x="1007186" y="200240"/>
                  </a:lnTo>
                  <a:lnTo>
                    <a:pt x="1037577" y="235242"/>
                  </a:lnTo>
                  <a:lnTo>
                    <a:pt x="1062824" y="274332"/>
                  </a:lnTo>
                  <a:lnTo>
                    <a:pt x="1082382" y="316966"/>
                  </a:lnTo>
                  <a:lnTo>
                    <a:pt x="1095717" y="362610"/>
                  </a:lnTo>
                  <a:lnTo>
                    <a:pt x="1102309" y="410743"/>
                  </a:lnTo>
                  <a:lnTo>
                    <a:pt x="1207465" y="410743"/>
                  </a:lnTo>
                  <a:close/>
                </a:path>
                <a:path w="1553209" h="1640840">
                  <a:moveTo>
                    <a:pt x="1552829" y="1042809"/>
                  </a:moveTo>
                  <a:lnTo>
                    <a:pt x="1552422" y="1039622"/>
                  </a:lnTo>
                  <a:lnTo>
                    <a:pt x="1551889" y="1035748"/>
                  </a:lnTo>
                  <a:lnTo>
                    <a:pt x="1551508" y="1028712"/>
                  </a:lnTo>
                  <a:lnTo>
                    <a:pt x="1496580" y="1012825"/>
                  </a:lnTo>
                  <a:lnTo>
                    <a:pt x="1452245" y="1025067"/>
                  </a:lnTo>
                  <a:lnTo>
                    <a:pt x="1400403" y="1051077"/>
                  </a:lnTo>
                  <a:lnTo>
                    <a:pt x="1344142" y="1092276"/>
                  </a:lnTo>
                  <a:lnTo>
                    <a:pt x="1293850" y="1132535"/>
                  </a:lnTo>
                  <a:lnTo>
                    <a:pt x="1245158" y="1166126"/>
                  </a:lnTo>
                  <a:lnTo>
                    <a:pt x="1197876" y="1193888"/>
                  </a:lnTo>
                  <a:lnTo>
                    <a:pt x="1151877" y="1216634"/>
                  </a:lnTo>
                  <a:lnTo>
                    <a:pt x="1106982" y="1235189"/>
                  </a:lnTo>
                  <a:lnTo>
                    <a:pt x="1063040" y="1250378"/>
                  </a:lnTo>
                  <a:lnTo>
                    <a:pt x="1019886" y="1263015"/>
                  </a:lnTo>
                  <a:lnTo>
                    <a:pt x="977366" y="1273937"/>
                  </a:lnTo>
                  <a:lnTo>
                    <a:pt x="916749" y="1288326"/>
                  </a:lnTo>
                  <a:lnTo>
                    <a:pt x="851623" y="1296212"/>
                  </a:lnTo>
                  <a:lnTo>
                    <a:pt x="788911" y="1292047"/>
                  </a:lnTo>
                  <a:lnTo>
                    <a:pt x="732574" y="1280452"/>
                  </a:lnTo>
                  <a:lnTo>
                    <a:pt x="686574" y="1266037"/>
                  </a:lnTo>
                  <a:lnTo>
                    <a:pt x="641477" y="1247203"/>
                  </a:lnTo>
                  <a:lnTo>
                    <a:pt x="636308" y="1242072"/>
                  </a:lnTo>
                  <a:lnTo>
                    <a:pt x="636498" y="1238364"/>
                  </a:lnTo>
                  <a:lnTo>
                    <a:pt x="636600" y="1234655"/>
                  </a:lnTo>
                  <a:lnTo>
                    <a:pt x="638886" y="1231353"/>
                  </a:lnTo>
                  <a:lnTo>
                    <a:pt x="642188" y="1230147"/>
                  </a:lnTo>
                  <a:lnTo>
                    <a:pt x="654418" y="1225181"/>
                  </a:lnTo>
                  <a:lnTo>
                    <a:pt x="728853" y="1191806"/>
                  </a:lnTo>
                  <a:lnTo>
                    <a:pt x="779487" y="1165999"/>
                  </a:lnTo>
                  <a:lnTo>
                    <a:pt x="831380" y="1135837"/>
                  </a:lnTo>
                  <a:lnTo>
                    <a:pt x="878738" y="1102639"/>
                  </a:lnTo>
                  <a:lnTo>
                    <a:pt x="915797" y="1067701"/>
                  </a:lnTo>
                  <a:lnTo>
                    <a:pt x="936752" y="1032306"/>
                  </a:lnTo>
                  <a:lnTo>
                    <a:pt x="938974" y="1021994"/>
                  </a:lnTo>
                  <a:lnTo>
                    <a:pt x="938949" y="1012113"/>
                  </a:lnTo>
                  <a:lnTo>
                    <a:pt x="936675" y="1002576"/>
                  </a:lnTo>
                  <a:lnTo>
                    <a:pt x="932129" y="993317"/>
                  </a:lnTo>
                  <a:lnTo>
                    <a:pt x="905840" y="968489"/>
                  </a:lnTo>
                  <a:lnTo>
                    <a:pt x="870534" y="964615"/>
                  </a:lnTo>
                  <a:lnTo>
                    <a:pt x="823277" y="977658"/>
                  </a:lnTo>
                  <a:lnTo>
                    <a:pt x="761111" y="1003617"/>
                  </a:lnTo>
                  <a:lnTo>
                    <a:pt x="689495" y="1032573"/>
                  </a:lnTo>
                  <a:lnTo>
                    <a:pt x="637514" y="1047877"/>
                  </a:lnTo>
                  <a:lnTo>
                    <a:pt x="595172" y="1054176"/>
                  </a:lnTo>
                  <a:lnTo>
                    <a:pt x="552462" y="1056132"/>
                  </a:lnTo>
                  <a:lnTo>
                    <a:pt x="534377" y="1056678"/>
                  </a:lnTo>
                  <a:lnTo>
                    <a:pt x="514515" y="1057503"/>
                  </a:lnTo>
                  <a:lnTo>
                    <a:pt x="466852" y="1061046"/>
                  </a:lnTo>
                  <a:lnTo>
                    <a:pt x="412381" y="1068793"/>
                  </a:lnTo>
                  <a:lnTo>
                    <a:pt x="352285" y="1080947"/>
                  </a:lnTo>
                  <a:lnTo>
                    <a:pt x="291325" y="1095578"/>
                  </a:lnTo>
                  <a:lnTo>
                    <a:pt x="234251" y="1110754"/>
                  </a:lnTo>
                  <a:lnTo>
                    <a:pt x="185839" y="1124534"/>
                  </a:lnTo>
                  <a:lnTo>
                    <a:pt x="150863" y="1134986"/>
                  </a:lnTo>
                  <a:lnTo>
                    <a:pt x="141922" y="1137361"/>
                  </a:lnTo>
                  <a:lnTo>
                    <a:pt x="132854" y="1139050"/>
                  </a:lnTo>
                  <a:lnTo>
                    <a:pt x="123685" y="1140079"/>
                  </a:lnTo>
                  <a:lnTo>
                    <a:pt x="114452" y="1140421"/>
                  </a:lnTo>
                  <a:lnTo>
                    <a:pt x="3949" y="1140421"/>
                  </a:lnTo>
                  <a:lnTo>
                    <a:pt x="0" y="1144371"/>
                  </a:lnTo>
                  <a:lnTo>
                    <a:pt x="0" y="1535938"/>
                  </a:lnTo>
                  <a:lnTo>
                    <a:pt x="4102" y="1539925"/>
                  </a:lnTo>
                  <a:lnTo>
                    <a:pt x="117449" y="1536788"/>
                  </a:lnTo>
                  <a:lnTo>
                    <a:pt x="125336" y="1536763"/>
                  </a:lnTo>
                  <a:lnTo>
                    <a:pt x="198005" y="1547749"/>
                  </a:lnTo>
                  <a:lnTo>
                    <a:pt x="247002" y="1557883"/>
                  </a:lnTo>
                  <a:lnTo>
                    <a:pt x="295846" y="1569288"/>
                  </a:lnTo>
                  <a:lnTo>
                    <a:pt x="344449" y="1581950"/>
                  </a:lnTo>
                  <a:lnTo>
                    <a:pt x="392722" y="1595843"/>
                  </a:lnTo>
                  <a:lnTo>
                    <a:pt x="458304" y="1615998"/>
                  </a:lnTo>
                  <a:lnTo>
                    <a:pt x="493699" y="1626044"/>
                  </a:lnTo>
                  <a:lnTo>
                    <a:pt x="529386" y="1634490"/>
                  </a:lnTo>
                  <a:lnTo>
                    <a:pt x="565213" y="1640484"/>
                  </a:lnTo>
                  <a:lnTo>
                    <a:pt x="612533" y="1639570"/>
                  </a:lnTo>
                  <a:lnTo>
                    <a:pt x="664273" y="1627873"/>
                  </a:lnTo>
                  <a:lnTo>
                    <a:pt x="718096" y="1608670"/>
                  </a:lnTo>
                  <a:lnTo>
                    <a:pt x="771728" y="1585239"/>
                  </a:lnTo>
                  <a:lnTo>
                    <a:pt x="822858" y="1560855"/>
                  </a:lnTo>
                  <a:lnTo>
                    <a:pt x="841756" y="1551724"/>
                  </a:lnTo>
                  <a:lnTo>
                    <a:pt x="860031" y="1543011"/>
                  </a:lnTo>
                  <a:lnTo>
                    <a:pt x="877608" y="1534883"/>
                  </a:lnTo>
                  <a:lnTo>
                    <a:pt x="894397" y="1527492"/>
                  </a:lnTo>
                  <a:lnTo>
                    <a:pt x="958049" y="1500289"/>
                  </a:lnTo>
                  <a:lnTo>
                    <a:pt x="1012685" y="1476565"/>
                  </a:lnTo>
                  <a:lnTo>
                    <a:pt x="1059840" y="1455305"/>
                  </a:lnTo>
                  <a:lnTo>
                    <a:pt x="1101064" y="1435493"/>
                  </a:lnTo>
                  <a:lnTo>
                    <a:pt x="1137920" y="1416088"/>
                  </a:lnTo>
                  <a:lnTo>
                    <a:pt x="1171943" y="1396098"/>
                  </a:lnTo>
                  <a:lnTo>
                    <a:pt x="1204696" y="1374470"/>
                  </a:lnTo>
                  <a:lnTo>
                    <a:pt x="1237703" y="1350187"/>
                  </a:lnTo>
                  <a:lnTo>
                    <a:pt x="1272514" y="1322247"/>
                  </a:lnTo>
                  <a:lnTo>
                    <a:pt x="1310703" y="1289608"/>
                  </a:lnTo>
                  <a:lnTo>
                    <a:pt x="1353794" y="1251267"/>
                  </a:lnTo>
                  <a:lnTo>
                    <a:pt x="1398282" y="1210233"/>
                  </a:lnTo>
                  <a:lnTo>
                    <a:pt x="1432572" y="1178064"/>
                  </a:lnTo>
                  <a:lnTo>
                    <a:pt x="1452308" y="1159776"/>
                  </a:lnTo>
                  <a:lnTo>
                    <a:pt x="1471599" y="1142441"/>
                  </a:lnTo>
                  <a:lnTo>
                    <a:pt x="1490484" y="1126248"/>
                  </a:lnTo>
                  <a:lnTo>
                    <a:pt x="1500593" y="1117777"/>
                  </a:lnTo>
                  <a:lnTo>
                    <a:pt x="1505978" y="1113053"/>
                  </a:lnTo>
                  <a:lnTo>
                    <a:pt x="1537766" y="1080249"/>
                  </a:lnTo>
                  <a:lnTo>
                    <a:pt x="1552727" y="1047419"/>
                  </a:lnTo>
                  <a:lnTo>
                    <a:pt x="1552829" y="10428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9258300"/>
              <a:ext cx="1028700" cy="1028700"/>
            </a:xfrm>
            <a:custGeom>
              <a:avLst/>
              <a:gdLst/>
              <a:ahLst/>
              <a:cxnLst/>
              <a:rect l="l" t="t" r="r" b="b"/>
              <a:pathLst>
                <a:path w="1028700" h="1028700">
                  <a:moveTo>
                    <a:pt x="1021828" y="1028699"/>
                  </a:moveTo>
                  <a:lnTo>
                    <a:pt x="0" y="1028699"/>
                  </a:lnTo>
                  <a:lnTo>
                    <a:pt x="0" y="6872"/>
                  </a:lnTo>
                  <a:lnTo>
                    <a:pt x="13907" y="5047"/>
                  </a:lnTo>
                  <a:lnTo>
                    <a:pt x="61996" y="1272"/>
                  </a:lnTo>
                  <a:lnTo>
                    <a:pt x="110748" y="0"/>
                  </a:lnTo>
                  <a:lnTo>
                    <a:pt x="159499" y="1272"/>
                  </a:lnTo>
                  <a:lnTo>
                    <a:pt x="207588" y="5047"/>
                  </a:lnTo>
                  <a:lnTo>
                    <a:pt x="254950" y="11261"/>
                  </a:lnTo>
                  <a:lnTo>
                    <a:pt x="301523" y="19850"/>
                  </a:lnTo>
                  <a:lnTo>
                    <a:pt x="347243" y="30752"/>
                  </a:lnTo>
                  <a:lnTo>
                    <a:pt x="392046" y="43903"/>
                  </a:lnTo>
                  <a:lnTo>
                    <a:pt x="435870" y="59239"/>
                  </a:lnTo>
                  <a:lnTo>
                    <a:pt x="478650" y="76697"/>
                  </a:lnTo>
                  <a:lnTo>
                    <a:pt x="520323" y="96213"/>
                  </a:lnTo>
                  <a:lnTo>
                    <a:pt x="560826" y="117724"/>
                  </a:lnTo>
                  <a:lnTo>
                    <a:pt x="600095" y="141167"/>
                  </a:lnTo>
                  <a:lnTo>
                    <a:pt x="638067" y="166478"/>
                  </a:lnTo>
                  <a:lnTo>
                    <a:pt x="674678" y="193593"/>
                  </a:lnTo>
                  <a:lnTo>
                    <a:pt x="709866" y="222450"/>
                  </a:lnTo>
                  <a:lnTo>
                    <a:pt x="743565" y="252985"/>
                  </a:lnTo>
                  <a:lnTo>
                    <a:pt x="775714" y="285134"/>
                  </a:lnTo>
                  <a:lnTo>
                    <a:pt x="806249" y="318834"/>
                  </a:lnTo>
                  <a:lnTo>
                    <a:pt x="835106" y="354021"/>
                  </a:lnTo>
                  <a:lnTo>
                    <a:pt x="862221" y="390633"/>
                  </a:lnTo>
                  <a:lnTo>
                    <a:pt x="887532" y="428605"/>
                  </a:lnTo>
                  <a:lnTo>
                    <a:pt x="910975" y="467874"/>
                  </a:lnTo>
                  <a:lnTo>
                    <a:pt x="932486" y="508377"/>
                  </a:lnTo>
                  <a:lnTo>
                    <a:pt x="952003" y="550050"/>
                  </a:lnTo>
                  <a:lnTo>
                    <a:pt x="969460" y="592830"/>
                  </a:lnTo>
                  <a:lnTo>
                    <a:pt x="984796" y="636653"/>
                  </a:lnTo>
                  <a:lnTo>
                    <a:pt x="997947" y="681456"/>
                  </a:lnTo>
                  <a:lnTo>
                    <a:pt x="1008849" y="727176"/>
                  </a:lnTo>
                  <a:lnTo>
                    <a:pt x="1017438" y="773749"/>
                  </a:lnTo>
                  <a:lnTo>
                    <a:pt x="1023652" y="821112"/>
                  </a:lnTo>
                  <a:lnTo>
                    <a:pt x="1027427" y="869200"/>
                  </a:lnTo>
                  <a:lnTo>
                    <a:pt x="1028700" y="917948"/>
                  </a:lnTo>
                  <a:lnTo>
                    <a:pt x="1027427" y="966703"/>
                  </a:lnTo>
                  <a:lnTo>
                    <a:pt x="1023652" y="1014792"/>
                  </a:lnTo>
                  <a:lnTo>
                    <a:pt x="1021828" y="1028699"/>
                  </a:lnTo>
                  <a:close/>
                </a:path>
              </a:pathLst>
            </a:custGeom>
            <a:solidFill>
              <a:srgbClr val="FDC83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9108" y="5778023"/>
              <a:ext cx="225103" cy="2251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6607" y="5778023"/>
              <a:ext cx="225103" cy="2251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7637" y="5778023"/>
              <a:ext cx="225103" cy="225103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-624121" y="1691049"/>
            <a:ext cx="8159655" cy="1395254"/>
          </a:xfrm>
          <a:prstGeom prst="rect">
            <a:avLst/>
          </a:prstGeom>
        </p:spPr>
        <p:txBody>
          <a:bodyPr vert="horz" wrap="square" lIns="0" tIns="10160" rIns="0" bIns="0" rtlCol="0" anchor="ctr">
            <a:spAutoFit/>
          </a:bodyPr>
          <a:lstStyle/>
          <a:p>
            <a:pPr marL="980440">
              <a:lnSpc>
                <a:spcPct val="100000"/>
              </a:lnSpc>
              <a:spcBef>
                <a:spcPts val="100"/>
              </a:spcBef>
            </a:pPr>
            <a:r>
              <a:rPr lang="en-US" sz="3000" b="0" spc="-10" dirty="0" smtClean="0">
                <a:solidFill>
                  <a:schemeClr val="bg1"/>
                </a:solidFill>
                <a:latin typeface="Arial Black"/>
                <a:cs typeface="Arial Black"/>
              </a:rPr>
              <a:t>PERSYARATAN</a:t>
            </a:r>
            <a:r>
              <a:rPr lang="en-US" sz="3000" b="0" spc="-315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3000" b="0" dirty="0" smtClean="0">
                <a:solidFill>
                  <a:schemeClr val="bg1"/>
                </a:solidFill>
                <a:latin typeface="Arial Black"/>
                <a:cs typeface="Arial Black"/>
              </a:rPr>
              <a:t>DAN</a:t>
            </a:r>
            <a:r>
              <a:rPr lang="en-US" sz="3000" b="0" spc="-210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3000" b="0" spc="-265" dirty="0" smtClean="0">
                <a:solidFill>
                  <a:schemeClr val="bg1"/>
                </a:solidFill>
                <a:latin typeface="Arial Black"/>
                <a:cs typeface="Arial Black"/>
              </a:rPr>
              <a:t>TATA</a:t>
            </a:r>
            <a:r>
              <a:rPr lang="en-US" sz="3000" b="0" spc="-135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3000" b="0" spc="-20" dirty="0" smtClean="0">
                <a:solidFill>
                  <a:schemeClr val="bg1"/>
                </a:solidFill>
                <a:latin typeface="Arial Black"/>
                <a:cs typeface="Arial Black"/>
              </a:rPr>
              <a:t>CARA</a:t>
            </a:r>
            <a:r>
              <a:rPr lang="en-US" sz="3000" dirty="0" smtClean="0">
                <a:solidFill>
                  <a:schemeClr val="bg1"/>
                </a:solidFill>
                <a:latin typeface="Arial Black"/>
                <a:cs typeface="Arial Black"/>
              </a:rPr>
              <a:t/>
            </a:r>
            <a:br>
              <a:rPr lang="en-US" sz="3000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n-US" sz="3000" b="0" dirty="0" smtClean="0">
                <a:solidFill>
                  <a:schemeClr val="bg1"/>
                </a:solidFill>
                <a:latin typeface="Arial Black"/>
                <a:cs typeface="Arial Black"/>
              </a:rPr>
              <a:t>PENDAFTARAN</a:t>
            </a:r>
            <a:r>
              <a:rPr lang="en-US" sz="3000" b="0" spc="-55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3000" b="0" dirty="0" smtClean="0">
                <a:solidFill>
                  <a:schemeClr val="bg1"/>
                </a:solidFill>
                <a:latin typeface="Arial Black"/>
                <a:cs typeface="Arial Black"/>
              </a:rPr>
              <a:t>PETUGAS</a:t>
            </a:r>
            <a:r>
              <a:rPr lang="en-US" sz="3000" b="0" spc="-50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3000" b="0" dirty="0" smtClean="0">
                <a:solidFill>
                  <a:schemeClr val="bg1"/>
                </a:solidFill>
                <a:latin typeface="Arial Black"/>
                <a:cs typeface="Arial Black"/>
              </a:rPr>
              <a:t>KESEHATAN</a:t>
            </a:r>
            <a:r>
              <a:rPr lang="en-US" sz="3000" b="0" spc="-50" dirty="0" smtClean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3000" b="0" dirty="0" smtClean="0">
                <a:solidFill>
                  <a:schemeClr val="bg1"/>
                </a:solidFill>
                <a:latin typeface="Arial Black"/>
                <a:cs typeface="Arial Black"/>
              </a:rPr>
              <a:t>HAJI</a:t>
            </a:r>
            <a:endParaRPr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00579" y="4360235"/>
            <a:ext cx="2483697" cy="5269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67">
              <a:spcBef>
                <a:spcPts val="90"/>
              </a:spcBef>
            </a:pPr>
            <a:r>
              <a:rPr lang="en-US" sz="1633" b="1" spc="90" dirty="0" err="1" smtClean="0">
                <a:latin typeface="Tahoma"/>
                <a:cs typeface="Tahoma"/>
              </a:rPr>
              <a:t>Alfun</a:t>
            </a:r>
            <a:r>
              <a:rPr lang="en-US" sz="1633" b="1" spc="90" dirty="0" smtClean="0">
                <a:latin typeface="Tahoma"/>
                <a:cs typeface="Tahoma"/>
              </a:rPr>
              <a:t> </a:t>
            </a:r>
            <a:r>
              <a:rPr lang="en-US" sz="1633" b="1" spc="90" dirty="0" err="1" smtClean="0">
                <a:latin typeface="Tahoma"/>
                <a:cs typeface="Tahoma"/>
              </a:rPr>
              <a:t>Hidayatulloh</a:t>
            </a:r>
            <a:endParaRPr lang="en-US" sz="1633" b="1" spc="90" dirty="0" smtClean="0">
              <a:latin typeface="Tahoma"/>
              <a:cs typeface="Tahoma"/>
            </a:endParaRPr>
          </a:p>
          <a:p>
            <a:pPr marL="8467">
              <a:spcBef>
                <a:spcPts val="90"/>
              </a:spcBef>
            </a:pPr>
            <a:r>
              <a:rPr lang="en-US" sz="1633" b="1" spc="90" smtClean="0">
                <a:latin typeface="Tahoma"/>
                <a:cs typeface="Tahoma"/>
              </a:rPr>
              <a:t>TKHK-2024 </a:t>
            </a:r>
            <a:endParaRPr sz="1633" dirty="0">
              <a:latin typeface="Tahoma"/>
              <a:cs typeface="Tahoma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77" y="22897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A44B1-6775-8A9D-778C-BD26CC7B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Timeline Proses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Rekrutmen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2025</a:t>
            </a:r>
            <a:endParaRPr lang="en-ID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04E1C-B2C9-A316-29ED-25DCB7D2D2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2732" y="560870"/>
            <a:ext cx="11664975" cy="567543"/>
          </a:xfrm>
        </p:spPr>
        <p:txBody>
          <a:bodyPr>
            <a:noAutofit/>
          </a:bodyPr>
          <a:lstStyle/>
          <a:p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Jadwal </a:t>
            </a:r>
            <a:r>
              <a:rPr kumimoji="0" lang="id-ID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tentatif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proses rekrutmen petugas kesehatan haji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33759-1F24-97BC-DB60-2C00089B0239}"/>
              </a:ext>
            </a:extLst>
          </p:cNvPr>
          <p:cNvSpPr txBox="1"/>
          <p:nvPr/>
        </p:nvSpPr>
        <p:spPr>
          <a:xfrm>
            <a:off x="428018" y="5619287"/>
            <a:ext cx="4774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*Jemaah haji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mulai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masuk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asrama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minggu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pertama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Mei 2025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97321F-7CF0-6079-D877-A493ADDAAC7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8018" y="1128413"/>
          <a:ext cx="10752107" cy="448871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89962">
                  <a:extLst>
                    <a:ext uri="{9D8B030D-6E8A-4147-A177-3AD203B41FA5}">
                      <a16:colId xmlns:a16="http://schemas.microsoft.com/office/drawing/2014/main" val="4005969231"/>
                    </a:ext>
                  </a:extLst>
                </a:gridCol>
                <a:gridCol w="4528207">
                  <a:extLst>
                    <a:ext uri="{9D8B030D-6E8A-4147-A177-3AD203B41FA5}">
                      <a16:colId xmlns:a16="http://schemas.microsoft.com/office/drawing/2014/main" val="3270068136"/>
                    </a:ext>
                  </a:extLst>
                </a:gridCol>
                <a:gridCol w="833488">
                  <a:extLst>
                    <a:ext uri="{9D8B030D-6E8A-4147-A177-3AD203B41FA5}">
                      <a16:colId xmlns:a16="http://schemas.microsoft.com/office/drawing/2014/main" val="243563072"/>
                    </a:ext>
                  </a:extLst>
                </a:gridCol>
                <a:gridCol w="833488">
                  <a:extLst>
                    <a:ext uri="{9D8B030D-6E8A-4147-A177-3AD203B41FA5}">
                      <a16:colId xmlns:a16="http://schemas.microsoft.com/office/drawing/2014/main" val="3019344080"/>
                    </a:ext>
                  </a:extLst>
                </a:gridCol>
                <a:gridCol w="833488">
                  <a:extLst>
                    <a:ext uri="{9D8B030D-6E8A-4147-A177-3AD203B41FA5}">
                      <a16:colId xmlns:a16="http://schemas.microsoft.com/office/drawing/2014/main" val="1403208689"/>
                    </a:ext>
                  </a:extLst>
                </a:gridCol>
                <a:gridCol w="833488">
                  <a:extLst>
                    <a:ext uri="{9D8B030D-6E8A-4147-A177-3AD203B41FA5}">
                      <a16:colId xmlns:a16="http://schemas.microsoft.com/office/drawing/2014/main" val="1391153914"/>
                    </a:ext>
                  </a:extLst>
                </a:gridCol>
                <a:gridCol w="833488">
                  <a:extLst>
                    <a:ext uri="{9D8B030D-6E8A-4147-A177-3AD203B41FA5}">
                      <a16:colId xmlns:a16="http://schemas.microsoft.com/office/drawing/2014/main" val="4118671657"/>
                    </a:ext>
                  </a:extLst>
                </a:gridCol>
                <a:gridCol w="883249">
                  <a:extLst>
                    <a:ext uri="{9D8B030D-6E8A-4147-A177-3AD203B41FA5}">
                      <a16:colId xmlns:a16="http://schemas.microsoft.com/office/drawing/2014/main" val="3042387051"/>
                    </a:ext>
                  </a:extLst>
                </a:gridCol>
                <a:gridCol w="883249">
                  <a:extLst>
                    <a:ext uri="{9D8B030D-6E8A-4147-A177-3AD203B41FA5}">
                      <a16:colId xmlns:a16="http://schemas.microsoft.com/office/drawing/2014/main" val="5614229"/>
                    </a:ext>
                  </a:extLst>
                </a:gridCol>
              </a:tblGrid>
              <a:tr h="283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Uraian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Kegiatan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Nov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Jan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Feb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Mar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APR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MEI</a:t>
                      </a:r>
                    </a:p>
                  </a:txBody>
                  <a:tcPr marL="9525" marR="9525" marT="9525" marB="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940849"/>
                  </a:ext>
                </a:extLst>
              </a:tr>
              <a:tr h="283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Pendaftaran rekrutmen online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2251"/>
                  </a:ext>
                </a:extLst>
              </a:tr>
              <a:tr h="283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Seleksi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Administrasi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online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460535"/>
                  </a:ext>
                </a:extLst>
              </a:tr>
              <a:tr h="283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Pengumuman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peserta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Wawasan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Kesehatan Haji</a:t>
                      </a:r>
                      <a:r>
                        <a:rPr lang="en-ID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(TWKH)</a:t>
                      </a:r>
                      <a:endParaRPr lang="en-US" sz="1400" b="0" i="0" u="none" strike="noStrike" cap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57150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393815"/>
                  </a:ext>
                </a:extLst>
              </a:tr>
              <a:tr h="346650">
                <a:tc>
                  <a:txBody>
                    <a:bodyPr/>
                    <a:lstStyle/>
                    <a:p>
                      <a:pPr algn="ctr" rtl="0" fontAlgn="t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Wawasan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Kesehatan Haji</a:t>
                      </a:r>
                      <a:r>
                        <a:rPr lang="en-ID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(TWKH)</a:t>
                      </a:r>
                    </a:p>
                  </a:txBody>
                  <a:tcPr marL="57150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729445"/>
                  </a:ext>
                </a:extLst>
              </a:tr>
              <a:tr h="283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Pengumuman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tahap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pemeriksaan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kesehatan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77209"/>
                  </a:ext>
                </a:extLst>
              </a:tr>
              <a:tr h="283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Pemeriksaan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Kesehatan &amp; upload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dokumen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MCU,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tes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Napza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tes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MMPI/Jiwa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sederhana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ke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Daftarin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197632"/>
                  </a:ext>
                </a:extLst>
              </a:tr>
              <a:tr h="283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Validasi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dokumen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pendaftar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dan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Tes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Kebugaran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163631"/>
                  </a:ext>
                </a:extLst>
              </a:tr>
              <a:tr h="283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Pleno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penetapan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hasil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rekrutmen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446114"/>
                  </a:ext>
                </a:extLst>
              </a:tr>
              <a:tr h="283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Pengumuman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peserta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latih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169518"/>
                  </a:ext>
                </a:extLst>
              </a:tr>
              <a:tr h="283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Pelatihan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Kompetensi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116416"/>
                  </a:ext>
                </a:extLst>
              </a:tr>
              <a:tr h="283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Integrasi/Pembekalan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469122"/>
                  </a:ext>
                </a:extLst>
              </a:tr>
              <a:tr h="283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Pengurusan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dokumen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visa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967372"/>
                  </a:ext>
                </a:extLst>
              </a:tr>
              <a:tr h="283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Jemaah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berangkat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ke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Arab Saudi </a:t>
                      </a:r>
                      <a:r>
                        <a:rPr lang="en-ID" sz="140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Kloter</a:t>
                      </a:r>
                      <a:r>
                        <a:rPr lang="en-ID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1</a:t>
                      </a:r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153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5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42080" y="6172200"/>
            <a:ext cx="364490" cy="364490"/>
            <a:chOff x="16713119" y="9258300"/>
            <a:chExt cx="546735" cy="546735"/>
          </a:xfrm>
        </p:grpSpPr>
        <p:sp>
          <p:nvSpPr>
            <p:cNvPr id="3" name="object 3"/>
            <p:cNvSpPr/>
            <p:nvPr/>
          </p:nvSpPr>
          <p:spPr>
            <a:xfrm>
              <a:off x="16713119" y="9258300"/>
              <a:ext cx="546735" cy="546735"/>
            </a:xfrm>
            <a:custGeom>
              <a:avLst/>
              <a:gdLst/>
              <a:ahLst/>
              <a:cxnLst/>
              <a:rect l="l" t="t" r="r" b="b"/>
              <a:pathLst>
                <a:path w="546734" h="546734">
                  <a:moveTo>
                    <a:pt x="273091" y="546179"/>
                  </a:moveTo>
                  <a:lnTo>
                    <a:pt x="224001" y="541780"/>
                  </a:lnTo>
                  <a:lnTo>
                    <a:pt x="177799" y="529094"/>
                  </a:lnTo>
                  <a:lnTo>
                    <a:pt x="135255" y="508895"/>
                  </a:lnTo>
                  <a:lnTo>
                    <a:pt x="97141" y="481952"/>
                  </a:lnTo>
                  <a:lnTo>
                    <a:pt x="64226" y="449038"/>
                  </a:lnTo>
                  <a:lnTo>
                    <a:pt x="37284" y="410923"/>
                  </a:lnTo>
                  <a:lnTo>
                    <a:pt x="17084" y="368379"/>
                  </a:lnTo>
                  <a:lnTo>
                    <a:pt x="4399" y="322178"/>
                  </a:lnTo>
                  <a:lnTo>
                    <a:pt x="0" y="273082"/>
                  </a:lnTo>
                  <a:lnTo>
                    <a:pt x="4399" y="224001"/>
                  </a:lnTo>
                  <a:lnTo>
                    <a:pt x="17084" y="177800"/>
                  </a:lnTo>
                  <a:lnTo>
                    <a:pt x="37284" y="135256"/>
                  </a:lnTo>
                  <a:lnTo>
                    <a:pt x="64226" y="97141"/>
                  </a:lnTo>
                  <a:lnTo>
                    <a:pt x="97141" y="64227"/>
                  </a:lnTo>
                  <a:lnTo>
                    <a:pt x="135255" y="37284"/>
                  </a:lnTo>
                  <a:lnTo>
                    <a:pt x="177799" y="17085"/>
                  </a:lnTo>
                  <a:lnTo>
                    <a:pt x="224001" y="4399"/>
                  </a:lnTo>
                  <a:lnTo>
                    <a:pt x="273090" y="0"/>
                  </a:lnTo>
                  <a:lnTo>
                    <a:pt x="322178" y="4399"/>
                  </a:lnTo>
                  <a:lnTo>
                    <a:pt x="368379" y="17085"/>
                  </a:lnTo>
                  <a:lnTo>
                    <a:pt x="410923" y="37284"/>
                  </a:lnTo>
                  <a:lnTo>
                    <a:pt x="449037" y="64227"/>
                  </a:lnTo>
                  <a:lnTo>
                    <a:pt x="481951" y="97141"/>
                  </a:lnTo>
                  <a:lnTo>
                    <a:pt x="508894" y="135256"/>
                  </a:lnTo>
                  <a:lnTo>
                    <a:pt x="529094" y="177800"/>
                  </a:lnTo>
                  <a:lnTo>
                    <a:pt x="541779" y="224001"/>
                  </a:lnTo>
                  <a:lnTo>
                    <a:pt x="546178" y="273089"/>
                  </a:lnTo>
                  <a:lnTo>
                    <a:pt x="541779" y="322178"/>
                  </a:lnTo>
                  <a:lnTo>
                    <a:pt x="529094" y="368379"/>
                  </a:lnTo>
                  <a:lnTo>
                    <a:pt x="508894" y="410923"/>
                  </a:lnTo>
                  <a:lnTo>
                    <a:pt x="481951" y="449038"/>
                  </a:lnTo>
                  <a:lnTo>
                    <a:pt x="449037" y="481952"/>
                  </a:lnTo>
                  <a:lnTo>
                    <a:pt x="410923" y="508895"/>
                  </a:lnTo>
                  <a:lnTo>
                    <a:pt x="368379" y="529094"/>
                  </a:lnTo>
                  <a:lnTo>
                    <a:pt x="322178" y="541780"/>
                  </a:lnTo>
                  <a:lnTo>
                    <a:pt x="273091" y="546179"/>
                  </a:lnTo>
                  <a:close/>
                </a:path>
              </a:pathLst>
            </a:custGeom>
            <a:solidFill>
              <a:srgbClr val="FFB45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" name="object 4"/>
            <p:cNvSpPr/>
            <p:nvPr/>
          </p:nvSpPr>
          <p:spPr>
            <a:xfrm>
              <a:off x="16912245" y="9403123"/>
              <a:ext cx="147955" cy="256540"/>
            </a:xfrm>
            <a:custGeom>
              <a:avLst/>
              <a:gdLst/>
              <a:ahLst/>
              <a:cxnLst/>
              <a:rect l="l" t="t" r="r" b="b"/>
              <a:pathLst>
                <a:path w="147955" h="256540">
                  <a:moveTo>
                    <a:pt x="4451" y="7829"/>
                  </a:moveTo>
                  <a:lnTo>
                    <a:pt x="43116" y="7829"/>
                  </a:lnTo>
                  <a:lnTo>
                    <a:pt x="42790" y="7503"/>
                  </a:lnTo>
                  <a:lnTo>
                    <a:pt x="37797" y="2863"/>
                  </a:lnTo>
                  <a:lnTo>
                    <a:pt x="31118" y="0"/>
                  </a:lnTo>
                  <a:lnTo>
                    <a:pt x="16619" y="0"/>
                  </a:lnTo>
                  <a:lnTo>
                    <a:pt x="10112" y="2709"/>
                  </a:lnTo>
                  <a:lnTo>
                    <a:pt x="5164" y="7113"/>
                  </a:lnTo>
                  <a:lnTo>
                    <a:pt x="4451" y="7829"/>
                  </a:lnTo>
                  <a:close/>
                </a:path>
                <a:path w="147955" h="256540">
                  <a:moveTo>
                    <a:pt x="17289" y="256474"/>
                  </a:moveTo>
                  <a:lnTo>
                    <a:pt x="30656" y="256474"/>
                  </a:lnTo>
                  <a:lnTo>
                    <a:pt x="36945" y="253973"/>
                  </a:lnTo>
                  <a:lnTo>
                    <a:pt x="84442" y="207358"/>
                  </a:lnTo>
                  <a:lnTo>
                    <a:pt x="129969" y="161884"/>
                  </a:lnTo>
                  <a:lnTo>
                    <a:pt x="147786" y="143485"/>
                  </a:lnTo>
                  <a:lnTo>
                    <a:pt x="147786" y="112843"/>
                  </a:lnTo>
                  <a:lnTo>
                    <a:pt x="146405" y="111064"/>
                  </a:lnTo>
                  <a:lnTo>
                    <a:pt x="43134" y="7793"/>
                  </a:lnTo>
                  <a:lnTo>
                    <a:pt x="4451" y="7829"/>
                  </a:lnTo>
                  <a:lnTo>
                    <a:pt x="2899" y="9388"/>
                  </a:lnTo>
                  <a:lnTo>
                    <a:pt x="0" y="12638"/>
                  </a:lnTo>
                  <a:lnTo>
                    <a:pt x="0" y="42911"/>
                  </a:lnTo>
                  <a:lnTo>
                    <a:pt x="3125" y="46977"/>
                  </a:lnTo>
                  <a:lnTo>
                    <a:pt x="6741" y="50140"/>
                  </a:lnTo>
                  <a:lnTo>
                    <a:pt x="84774" y="128173"/>
                  </a:lnTo>
                  <a:lnTo>
                    <a:pt x="5735" y="207204"/>
                  </a:lnTo>
                  <a:lnTo>
                    <a:pt x="5554" y="207358"/>
                  </a:lnTo>
                  <a:lnTo>
                    <a:pt x="5345" y="207466"/>
                  </a:lnTo>
                  <a:lnTo>
                    <a:pt x="2899" y="209895"/>
                  </a:lnTo>
                  <a:lnTo>
                    <a:pt x="2745" y="210076"/>
                  </a:lnTo>
                  <a:lnTo>
                    <a:pt x="2627" y="210285"/>
                  </a:lnTo>
                  <a:lnTo>
                    <a:pt x="0" y="213384"/>
                  </a:lnTo>
                  <a:lnTo>
                    <a:pt x="0" y="243471"/>
                  </a:lnTo>
                  <a:lnTo>
                    <a:pt x="3125" y="247485"/>
                  </a:lnTo>
                  <a:lnTo>
                    <a:pt x="4774" y="249134"/>
                  </a:lnTo>
                  <a:lnTo>
                    <a:pt x="11344" y="254254"/>
                  </a:lnTo>
                  <a:lnTo>
                    <a:pt x="17289" y="25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858840"/>
            <a:ext cx="3898053" cy="3999230"/>
            <a:chOff x="0" y="4288259"/>
            <a:chExt cx="5847080" cy="5998845"/>
          </a:xfrm>
        </p:grpSpPr>
        <p:sp>
          <p:nvSpPr>
            <p:cNvPr id="6" name="object 6"/>
            <p:cNvSpPr/>
            <p:nvPr/>
          </p:nvSpPr>
          <p:spPr>
            <a:xfrm>
              <a:off x="0" y="4288259"/>
              <a:ext cx="5847080" cy="5998845"/>
            </a:xfrm>
            <a:custGeom>
              <a:avLst/>
              <a:gdLst/>
              <a:ahLst/>
              <a:cxnLst/>
              <a:rect l="l" t="t" r="r" b="b"/>
              <a:pathLst>
                <a:path w="5847080" h="5998845">
                  <a:moveTo>
                    <a:pt x="567484" y="12699"/>
                  </a:moveTo>
                  <a:lnTo>
                    <a:pt x="86065" y="12699"/>
                  </a:lnTo>
                  <a:lnTo>
                    <a:pt x="134003" y="0"/>
                  </a:lnTo>
                  <a:lnTo>
                    <a:pt x="519546" y="0"/>
                  </a:lnTo>
                  <a:lnTo>
                    <a:pt x="567484" y="12699"/>
                  </a:lnTo>
                  <a:close/>
                </a:path>
                <a:path w="5847080" h="5998845">
                  <a:moveTo>
                    <a:pt x="5827015" y="5998740"/>
                  </a:moveTo>
                  <a:lnTo>
                    <a:pt x="0" y="5998740"/>
                  </a:lnTo>
                  <a:lnTo>
                    <a:pt x="0" y="12699"/>
                  </a:lnTo>
                  <a:lnTo>
                    <a:pt x="710659" y="12699"/>
                  </a:lnTo>
                  <a:lnTo>
                    <a:pt x="758165" y="25399"/>
                  </a:lnTo>
                  <a:lnTo>
                    <a:pt x="852840" y="25399"/>
                  </a:lnTo>
                  <a:lnTo>
                    <a:pt x="900005" y="38099"/>
                  </a:lnTo>
                  <a:lnTo>
                    <a:pt x="993982" y="38099"/>
                  </a:lnTo>
                  <a:lnTo>
                    <a:pt x="1040790" y="50799"/>
                  </a:lnTo>
                  <a:lnTo>
                    <a:pt x="1087476" y="50799"/>
                  </a:lnTo>
                  <a:lnTo>
                    <a:pt x="1134039" y="63499"/>
                  </a:lnTo>
                  <a:lnTo>
                    <a:pt x="1180475" y="63499"/>
                  </a:lnTo>
                  <a:lnTo>
                    <a:pt x="1272965" y="88899"/>
                  </a:lnTo>
                  <a:lnTo>
                    <a:pt x="1319015" y="88899"/>
                  </a:lnTo>
                  <a:lnTo>
                    <a:pt x="1410717" y="114299"/>
                  </a:lnTo>
                  <a:lnTo>
                    <a:pt x="1456365" y="114299"/>
                  </a:lnTo>
                  <a:lnTo>
                    <a:pt x="1637566" y="165099"/>
                  </a:lnTo>
                  <a:lnTo>
                    <a:pt x="1682510" y="165099"/>
                  </a:lnTo>
                  <a:lnTo>
                    <a:pt x="2036676" y="266699"/>
                  </a:lnTo>
                  <a:lnTo>
                    <a:pt x="2080248" y="292099"/>
                  </a:lnTo>
                  <a:lnTo>
                    <a:pt x="2252909" y="342899"/>
                  </a:lnTo>
                  <a:lnTo>
                    <a:pt x="2295659" y="368299"/>
                  </a:lnTo>
                  <a:lnTo>
                    <a:pt x="2380650" y="393699"/>
                  </a:lnTo>
                  <a:lnTo>
                    <a:pt x="2422887" y="419099"/>
                  </a:lnTo>
                  <a:lnTo>
                    <a:pt x="2506837" y="444499"/>
                  </a:lnTo>
                  <a:lnTo>
                    <a:pt x="2548546" y="469899"/>
                  </a:lnTo>
                  <a:lnTo>
                    <a:pt x="2590075" y="482599"/>
                  </a:lnTo>
                  <a:lnTo>
                    <a:pt x="2631424" y="507999"/>
                  </a:lnTo>
                  <a:lnTo>
                    <a:pt x="2672589" y="520699"/>
                  </a:lnTo>
                  <a:lnTo>
                    <a:pt x="2713570" y="546099"/>
                  </a:lnTo>
                  <a:lnTo>
                    <a:pt x="2754365" y="558799"/>
                  </a:lnTo>
                  <a:lnTo>
                    <a:pt x="2835390" y="609599"/>
                  </a:lnTo>
                  <a:lnTo>
                    <a:pt x="2875616" y="622299"/>
                  </a:lnTo>
                  <a:lnTo>
                    <a:pt x="2955488" y="673099"/>
                  </a:lnTo>
                  <a:lnTo>
                    <a:pt x="2995131" y="685799"/>
                  </a:lnTo>
                  <a:lnTo>
                    <a:pt x="3112864" y="761999"/>
                  </a:lnTo>
                  <a:lnTo>
                    <a:pt x="3151704" y="774699"/>
                  </a:lnTo>
                  <a:lnTo>
                    <a:pt x="3266991" y="850899"/>
                  </a:lnTo>
                  <a:lnTo>
                    <a:pt x="3454919" y="977899"/>
                  </a:lnTo>
                  <a:lnTo>
                    <a:pt x="3601344" y="1079499"/>
                  </a:lnTo>
                  <a:lnTo>
                    <a:pt x="3744170" y="1181099"/>
                  </a:lnTo>
                  <a:lnTo>
                    <a:pt x="3779302" y="1219199"/>
                  </a:lnTo>
                  <a:lnTo>
                    <a:pt x="3883291" y="1295399"/>
                  </a:lnTo>
                  <a:lnTo>
                    <a:pt x="3917479" y="1333499"/>
                  </a:lnTo>
                  <a:lnTo>
                    <a:pt x="3985135" y="1384299"/>
                  </a:lnTo>
                  <a:lnTo>
                    <a:pt x="4018598" y="1422399"/>
                  </a:lnTo>
                  <a:lnTo>
                    <a:pt x="4084787" y="1473199"/>
                  </a:lnTo>
                  <a:lnTo>
                    <a:pt x="4117510" y="1511299"/>
                  </a:lnTo>
                  <a:lnTo>
                    <a:pt x="4149983" y="1536699"/>
                  </a:lnTo>
                  <a:lnTo>
                    <a:pt x="4182204" y="1574799"/>
                  </a:lnTo>
                  <a:lnTo>
                    <a:pt x="4214172" y="1600199"/>
                  </a:lnTo>
                  <a:lnTo>
                    <a:pt x="4245884" y="1638299"/>
                  </a:lnTo>
                  <a:lnTo>
                    <a:pt x="4277339" y="1663699"/>
                  </a:lnTo>
                  <a:lnTo>
                    <a:pt x="4308536" y="1701799"/>
                  </a:lnTo>
                  <a:lnTo>
                    <a:pt x="4339473" y="1727199"/>
                  </a:lnTo>
                  <a:lnTo>
                    <a:pt x="4370147" y="1765299"/>
                  </a:lnTo>
                  <a:lnTo>
                    <a:pt x="4400558" y="1803399"/>
                  </a:lnTo>
                  <a:lnTo>
                    <a:pt x="4430704" y="1828799"/>
                  </a:lnTo>
                  <a:lnTo>
                    <a:pt x="4460583" y="1866899"/>
                  </a:lnTo>
                  <a:lnTo>
                    <a:pt x="4490193" y="1892299"/>
                  </a:lnTo>
                  <a:lnTo>
                    <a:pt x="4519532" y="1930399"/>
                  </a:lnTo>
                  <a:lnTo>
                    <a:pt x="4548600" y="1968499"/>
                  </a:lnTo>
                  <a:lnTo>
                    <a:pt x="4577394" y="2006599"/>
                  </a:lnTo>
                  <a:lnTo>
                    <a:pt x="4605913" y="2031999"/>
                  </a:lnTo>
                  <a:lnTo>
                    <a:pt x="4634154" y="2070099"/>
                  </a:lnTo>
                  <a:lnTo>
                    <a:pt x="4662117" y="2108199"/>
                  </a:lnTo>
                  <a:lnTo>
                    <a:pt x="4689799" y="2146299"/>
                  </a:lnTo>
                  <a:lnTo>
                    <a:pt x="4717199" y="2171699"/>
                  </a:lnTo>
                  <a:lnTo>
                    <a:pt x="4744316" y="2209799"/>
                  </a:lnTo>
                  <a:lnTo>
                    <a:pt x="4771146" y="2247899"/>
                  </a:lnTo>
                  <a:lnTo>
                    <a:pt x="4797690" y="2285999"/>
                  </a:lnTo>
                  <a:lnTo>
                    <a:pt x="4823945" y="2324099"/>
                  </a:lnTo>
                  <a:lnTo>
                    <a:pt x="4849909" y="2362199"/>
                  </a:lnTo>
                  <a:lnTo>
                    <a:pt x="4875581" y="2400299"/>
                  </a:lnTo>
                  <a:lnTo>
                    <a:pt x="4900959" y="2425699"/>
                  </a:lnTo>
                  <a:lnTo>
                    <a:pt x="4926042" y="2463799"/>
                  </a:lnTo>
                  <a:lnTo>
                    <a:pt x="4950827" y="2501899"/>
                  </a:lnTo>
                  <a:lnTo>
                    <a:pt x="4975313" y="2539999"/>
                  </a:lnTo>
                  <a:lnTo>
                    <a:pt x="4999499" y="2578099"/>
                  </a:lnTo>
                  <a:lnTo>
                    <a:pt x="5023382" y="2616199"/>
                  </a:lnTo>
                  <a:lnTo>
                    <a:pt x="5046961" y="2654299"/>
                  </a:lnTo>
                  <a:lnTo>
                    <a:pt x="5070235" y="2692399"/>
                  </a:lnTo>
                  <a:lnTo>
                    <a:pt x="5093201" y="2730499"/>
                  </a:lnTo>
                  <a:lnTo>
                    <a:pt x="5115858" y="2781299"/>
                  </a:lnTo>
                  <a:lnTo>
                    <a:pt x="5138204" y="2819399"/>
                  </a:lnTo>
                  <a:lnTo>
                    <a:pt x="5160238" y="2857499"/>
                  </a:lnTo>
                  <a:lnTo>
                    <a:pt x="5181958" y="2895599"/>
                  </a:lnTo>
                  <a:lnTo>
                    <a:pt x="5203362" y="2933699"/>
                  </a:lnTo>
                  <a:lnTo>
                    <a:pt x="5224449" y="2971799"/>
                  </a:lnTo>
                  <a:lnTo>
                    <a:pt x="5245216" y="3009899"/>
                  </a:lnTo>
                  <a:lnTo>
                    <a:pt x="5265662" y="3060699"/>
                  </a:lnTo>
                  <a:lnTo>
                    <a:pt x="5285786" y="3098799"/>
                  </a:lnTo>
                  <a:lnTo>
                    <a:pt x="5305586" y="3136899"/>
                  </a:lnTo>
                  <a:lnTo>
                    <a:pt x="5325060" y="3174999"/>
                  </a:lnTo>
                  <a:lnTo>
                    <a:pt x="5344206" y="3213099"/>
                  </a:lnTo>
                  <a:lnTo>
                    <a:pt x="5363023" y="3263899"/>
                  </a:lnTo>
                  <a:lnTo>
                    <a:pt x="5381509" y="3301999"/>
                  </a:lnTo>
                  <a:lnTo>
                    <a:pt x="5399663" y="3340099"/>
                  </a:lnTo>
                  <a:lnTo>
                    <a:pt x="5417482" y="3378199"/>
                  </a:lnTo>
                  <a:lnTo>
                    <a:pt x="5434965" y="3428999"/>
                  </a:lnTo>
                  <a:lnTo>
                    <a:pt x="5452110" y="3467099"/>
                  </a:lnTo>
                  <a:lnTo>
                    <a:pt x="5468916" y="3505199"/>
                  </a:lnTo>
                  <a:lnTo>
                    <a:pt x="5485381" y="3555999"/>
                  </a:lnTo>
                  <a:lnTo>
                    <a:pt x="5501503" y="3594099"/>
                  </a:lnTo>
                  <a:lnTo>
                    <a:pt x="5517281" y="3644899"/>
                  </a:lnTo>
                  <a:lnTo>
                    <a:pt x="5532713" y="3682999"/>
                  </a:lnTo>
                  <a:lnTo>
                    <a:pt x="5547797" y="3721099"/>
                  </a:lnTo>
                  <a:lnTo>
                    <a:pt x="5562531" y="3771899"/>
                  </a:lnTo>
                  <a:lnTo>
                    <a:pt x="5576915" y="3809999"/>
                  </a:lnTo>
                  <a:lnTo>
                    <a:pt x="5590945" y="3860799"/>
                  </a:lnTo>
                  <a:lnTo>
                    <a:pt x="5604621" y="3898899"/>
                  </a:lnTo>
                  <a:lnTo>
                    <a:pt x="5617941" y="3949699"/>
                  </a:lnTo>
                  <a:lnTo>
                    <a:pt x="5630903" y="3987799"/>
                  </a:lnTo>
                  <a:lnTo>
                    <a:pt x="5643505" y="4038599"/>
                  </a:lnTo>
                  <a:lnTo>
                    <a:pt x="5655746" y="4076699"/>
                  </a:lnTo>
                  <a:lnTo>
                    <a:pt x="5667624" y="4127499"/>
                  </a:lnTo>
                  <a:lnTo>
                    <a:pt x="5679138" y="4165599"/>
                  </a:lnTo>
                  <a:lnTo>
                    <a:pt x="5690285" y="4216399"/>
                  </a:lnTo>
                  <a:lnTo>
                    <a:pt x="5701064" y="4254499"/>
                  </a:lnTo>
                  <a:lnTo>
                    <a:pt x="5711474" y="4305299"/>
                  </a:lnTo>
                  <a:lnTo>
                    <a:pt x="5721512" y="4343399"/>
                  </a:lnTo>
                  <a:lnTo>
                    <a:pt x="5731177" y="4394199"/>
                  </a:lnTo>
                  <a:lnTo>
                    <a:pt x="5740468" y="4432299"/>
                  </a:lnTo>
                  <a:lnTo>
                    <a:pt x="5749382" y="4483099"/>
                  </a:lnTo>
                  <a:lnTo>
                    <a:pt x="5757918" y="4533899"/>
                  </a:lnTo>
                  <a:lnTo>
                    <a:pt x="5766074" y="4571999"/>
                  </a:lnTo>
                  <a:lnTo>
                    <a:pt x="5773849" y="4622799"/>
                  </a:lnTo>
                  <a:lnTo>
                    <a:pt x="5781240" y="4673599"/>
                  </a:lnTo>
                  <a:lnTo>
                    <a:pt x="5788247" y="4711699"/>
                  </a:lnTo>
                  <a:lnTo>
                    <a:pt x="5794867" y="4762499"/>
                  </a:lnTo>
                  <a:lnTo>
                    <a:pt x="5801099" y="4813299"/>
                  </a:lnTo>
                  <a:lnTo>
                    <a:pt x="5806942" y="4851399"/>
                  </a:lnTo>
                  <a:lnTo>
                    <a:pt x="5812392" y="4902199"/>
                  </a:lnTo>
                  <a:lnTo>
                    <a:pt x="5817450" y="4952999"/>
                  </a:lnTo>
                  <a:lnTo>
                    <a:pt x="5822112" y="4991099"/>
                  </a:lnTo>
                  <a:lnTo>
                    <a:pt x="5826378" y="5041899"/>
                  </a:lnTo>
                  <a:lnTo>
                    <a:pt x="5830246" y="5092699"/>
                  </a:lnTo>
                  <a:lnTo>
                    <a:pt x="5833713" y="5143499"/>
                  </a:lnTo>
                  <a:lnTo>
                    <a:pt x="5836779" y="5181599"/>
                  </a:lnTo>
                  <a:lnTo>
                    <a:pt x="5839442" y="5232399"/>
                  </a:lnTo>
                  <a:lnTo>
                    <a:pt x="5841700" y="5283199"/>
                  </a:lnTo>
                  <a:lnTo>
                    <a:pt x="5843551" y="5333999"/>
                  </a:lnTo>
                  <a:lnTo>
                    <a:pt x="5844993" y="5372099"/>
                  </a:lnTo>
                  <a:lnTo>
                    <a:pt x="5846026" y="5422899"/>
                  </a:lnTo>
                  <a:lnTo>
                    <a:pt x="5846646" y="5473699"/>
                  </a:lnTo>
                  <a:lnTo>
                    <a:pt x="5846853" y="5524454"/>
                  </a:lnTo>
                  <a:lnTo>
                    <a:pt x="5846646" y="5575299"/>
                  </a:lnTo>
                  <a:lnTo>
                    <a:pt x="5846026" y="5613399"/>
                  </a:lnTo>
                  <a:lnTo>
                    <a:pt x="5844993" y="5664199"/>
                  </a:lnTo>
                  <a:lnTo>
                    <a:pt x="5843551" y="5714999"/>
                  </a:lnTo>
                  <a:lnTo>
                    <a:pt x="5841700" y="5765799"/>
                  </a:lnTo>
                  <a:lnTo>
                    <a:pt x="5839442" y="5816599"/>
                  </a:lnTo>
                  <a:lnTo>
                    <a:pt x="5836779" y="5854699"/>
                  </a:lnTo>
                  <a:lnTo>
                    <a:pt x="5833713" y="5905499"/>
                  </a:lnTo>
                  <a:lnTo>
                    <a:pt x="5830246" y="5956299"/>
                  </a:lnTo>
                  <a:lnTo>
                    <a:pt x="5827015" y="5998740"/>
                  </a:lnTo>
                  <a:close/>
                </a:path>
              </a:pathLst>
            </a:custGeom>
            <a:solidFill>
              <a:srgbClr val="0E49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8777616"/>
              <a:ext cx="1276350" cy="1509395"/>
            </a:xfrm>
            <a:custGeom>
              <a:avLst/>
              <a:gdLst/>
              <a:ahLst/>
              <a:cxnLst/>
              <a:rect l="l" t="t" r="r" b="b"/>
              <a:pathLst>
                <a:path w="1276350" h="1509395">
                  <a:moveTo>
                    <a:pt x="0" y="0"/>
                  </a:moveTo>
                  <a:lnTo>
                    <a:pt x="38069" y="7493"/>
                  </a:lnTo>
                  <a:lnTo>
                    <a:pt x="82999" y="17731"/>
                  </a:lnTo>
                  <a:lnTo>
                    <a:pt x="127429" y="29246"/>
                  </a:lnTo>
                  <a:lnTo>
                    <a:pt x="171337" y="42019"/>
                  </a:lnTo>
                  <a:lnTo>
                    <a:pt x="214703" y="56030"/>
                  </a:lnTo>
                  <a:lnTo>
                    <a:pt x="257507" y="71257"/>
                  </a:lnTo>
                  <a:lnTo>
                    <a:pt x="299728" y="87681"/>
                  </a:lnTo>
                  <a:lnTo>
                    <a:pt x="341346" y="105281"/>
                  </a:lnTo>
                  <a:lnTo>
                    <a:pt x="382340" y="124036"/>
                  </a:lnTo>
                  <a:lnTo>
                    <a:pt x="422691" y="143926"/>
                  </a:lnTo>
                  <a:lnTo>
                    <a:pt x="462376" y="164931"/>
                  </a:lnTo>
                  <a:lnTo>
                    <a:pt x="501377" y="187030"/>
                  </a:lnTo>
                  <a:lnTo>
                    <a:pt x="539672" y="210202"/>
                  </a:lnTo>
                  <a:lnTo>
                    <a:pt x="577241" y="234428"/>
                  </a:lnTo>
                  <a:lnTo>
                    <a:pt x="614064" y="259686"/>
                  </a:lnTo>
                  <a:lnTo>
                    <a:pt x="650119" y="285957"/>
                  </a:lnTo>
                  <a:lnTo>
                    <a:pt x="685388" y="313219"/>
                  </a:lnTo>
                  <a:lnTo>
                    <a:pt x="719849" y="341453"/>
                  </a:lnTo>
                  <a:lnTo>
                    <a:pt x="753482" y="370638"/>
                  </a:lnTo>
                  <a:lnTo>
                    <a:pt x="786265" y="400753"/>
                  </a:lnTo>
                  <a:lnTo>
                    <a:pt x="818180" y="431779"/>
                  </a:lnTo>
                  <a:lnTo>
                    <a:pt x="849206" y="463693"/>
                  </a:lnTo>
                  <a:lnTo>
                    <a:pt x="879321" y="496477"/>
                  </a:lnTo>
                  <a:lnTo>
                    <a:pt x="908506" y="530110"/>
                  </a:lnTo>
                  <a:lnTo>
                    <a:pt x="936740" y="564571"/>
                  </a:lnTo>
                  <a:lnTo>
                    <a:pt x="964002" y="599839"/>
                  </a:lnTo>
                  <a:lnTo>
                    <a:pt x="990273" y="635895"/>
                  </a:lnTo>
                  <a:lnTo>
                    <a:pt x="1015531" y="672718"/>
                  </a:lnTo>
                  <a:lnTo>
                    <a:pt x="1039757" y="710287"/>
                  </a:lnTo>
                  <a:lnTo>
                    <a:pt x="1062929" y="748582"/>
                  </a:lnTo>
                  <a:lnTo>
                    <a:pt x="1085028" y="787583"/>
                  </a:lnTo>
                  <a:lnTo>
                    <a:pt x="1106033" y="827268"/>
                  </a:lnTo>
                  <a:lnTo>
                    <a:pt x="1125923" y="867619"/>
                  </a:lnTo>
                  <a:lnTo>
                    <a:pt x="1144678" y="908613"/>
                  </a:lnTo>
                  <a:lnTo>
                    <a:pt x="1162278" y="950231"/>
                  </a:lnTo>
                  <a:lnTo>
                    <a:pt x="1178701" y="992452"/>
                  </a:lnTo>
                  <a:lnTo>
                    <a:pt x="1193929" y="1035256"/>
                  </a:lnTo>
                  <a:lnTo>
                    <a:pt x="1207939" y="1078622"/>
                  </a:lnTo>
                  <a:lnTo>
                    <a:pt x="1220713" y="1122530"/>
                  </a:lnTo>
                  <a:lnTo>
                    <a:pt x="1232228" y="1166960"/>
                  </a:lnTo>
                  <a:lnTo>
                    <a:pt x="1242466" y="1211890"/>
                  </a:lnTo>
                  <a:lnTo>
                    <a:pt x="1251405" y="1257301"/>
                  </a:lnTo>
                  <a:lnTo>
                    <a:pt x="1259024" y="1303172"/>
                  </a:lnTo>
                  <a:lnTo>
                    <a:pt x="1265304" y="1349483"/>
                  </a:lnTo>
                  <a:lnTo>
                    <a:pt x="1270225" y="1396213"/>
                  </a:lnTo>
                  <a:lnTo>
                    <a:pt x="1273764" y="1443341"/>
                  </a:lnTo>
                  <a:lnTo>
                    <a:pt x="1275908" y="1491151"/>
                  </a:lnTo>
                  <a:lnTo>
                    <a:pt x="1276181" y="1509382"/>
                  </a:lnTo>
                  <a:lnTo>
                    <a:pt x="807969" y="1509382"/>
                  </a:lnTo>
                  <a:lnTo>
                    <a:pt x="807580" y="1491151"/>
                  </a:lnTo>
                  <a:lnTo>
                    <a:pt x="804563" y="1444103"/>
                  </a:lnTo>
                  <a:lnTo>
                    <a:pt x="799585" y="1397611"/>
                  </a:lnTo>
                  <a:lnTo>
                    <a:pt x="792687" y="1351715"/>
                  </a:lnTo>
                  <a:lnTo>
                    <a:pt x="783912" y="1306456"/>
                  </a:lnTo>
                  <a:lnTo>
                    <a:pt x="773299" y="1261877"/>
                  </a:lnTo>
                  <a:lnTo>
                    <a:pt x="760891" y="1218019"/>
                  </a:lnTo>
                  <a:lnTo>
                    <a:pt x="746728" y="1174922"/>
                  </a:lnTo>
                  <a:lnTo>
                    <a:pt x="730853" y="1132628"/>
                  </a:lnTo>
                  <a:lnTo>
                    <a:pt x="713307" y="1091180"/>
                  </a:lnTo>
                  <a:lnTo>
                    <a:pt x="694130" y="1050617"/>
                  </a:lnTo>
                  <a:lnTo>
                    <a:pt x="673364" y="1010981"/>
                  </a:lnTo>
                  <a:lnTo>
                    <a:pt x="651051" y="972314"/>
                  </a:lnTo>
                  <a:lnTo>
                    <a:pt x="627232" y="934656"/>
                  </a:lnTo>
                  <a:lnTo>
                    <a:pt x="601948" y="898050"/>
                  </a:lnTo>
                  <a:lnTo>
                    <a:pt x="575241" y="862537"/>
                  </a:lnTo>
                  <a:lnTo>
                    <a:pt x="547152" y="828158"/>
                  </a:lnTo>
                  <a:lnTo>
                    <a:pt x="517722" y="794954"/>
                  </a:lnTo>
                  <a:lnTo>
                    <a:pt x="486993" y="762966"/>
                  </a:lnTo>
                  <a:lnTo>
                    <a:pt x="455005" y="732237"/>
                  </a:lnTo>
                  <a:lnTo>
                    <a:pt x="421801" y="702807"/>
                  </a:lnTo>
                  <a:lnTo>
                    <a:pt x="387422" y="674718"/>
                  </a:lnTo>
                  <a:lnTo>
                    <a:pt x="351909" y="648011"/>
                  </a:lnTo>
                  <a:lnTo>
                    <a:pt x="315303" y="622727"/>
                  </a:lnTo>
                  <a:lnTo>
                    <a:pt x="277645" y="598908"/>
                  </a:lnTo>
                  <a:lnTo>
                    <a:pt x="238978" y="576595"/>
                  </a:lnTo>
                  <a:lnTo>
                    <a:pt x="199342" y="555829"/>
                  </a:lnTo>
                  <a:lnTo>
                    <a:pt x="158779" y="536652"/>
                  </a:lnTo>
                  <a:lnTo>
                    <a:pt x="117330" y="519106"/>
                  </a:lnTo>
                  <a:lnTo>
                    <a:pt x="75037" y="503231"/>
                  </a:lnTo>
                  <a:lnTo>
                    <a:pt x="31940" y="489068"/>
                  </a:lnTo>
                  <a:lnTo>
                    <a:pt x="0" y="480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83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8" name="object 8"/>
          <p:cNvSpPr/>
          <p:nvPr/>
        </p:nvSpPr>
        <p:spPr>
          <a:xfrm>
            <a:off x="7915962" y="2340955"/>
            <a:ext cx="641350" cy="158750"/>
          </a:xfrm>
          <a:custGeom>
            <a:avLst/>
            <a:gdLst/>
            <a:ahLst/>
            <a:cxnLst/>
            <a:rect l="l" t="t" r="r" b="b"/>
            <a:pathLst>
              <a:path w="962025" h="238125">
                <a:moveTo>
                  <a:pt x="240803" y="117722"/>
                </a:moveTo>
                <a:lnTo>
                  <a:pt x="231345" y="164599"/>
                </a:lnTo>
                <a:lnTo>
                  <a:pt x="205548" y="202869"/>
                </a:lnTo>
                <a:lnTo>
                  <a:pt x="167278" y="228666"/>
                </a:lnTo>
                <a:lnTo>
                  <a:pt x="120401" y="238124"/>
                </a:lnTo>
                <a:lnTo>
                  <a:pt x="73525" y="228666"/>
                </a:lnTo>
                <a:lnTo>
                  <a:pt x="35255" y="202869"/>
                </a:lnTo>
                <a:lnTo>
                  <a:pt x="9458" y="164599"/>
                </a:lnTo>
                <a:lnTo>
                  <a:pt x="0" y="117722"/>
                </a:lnTo>
                <a:lnTo>
                  <a:pt x="9458" y="70845"/>
                </a:lnTo>
                <a:lnTo>
                  <a:pt x="35255" y="32575"/>
                </a:lnTo>
                <a:lnTo>
                  <a:pt x="73525" y="6778"/>
                </a:lnTo>
                <a:lnTo>
                  <a:pt x="107121" y="0"/>
                </a:lnTo>
                <a:lnTo>
                  <a:pt x="133681" y="0"/>
                </a:lnTo>
                <a:lnTo>
                  <a:pt x="167278" y="6778"/>
                </a:lnTo>
                <a:lnTo>
                  <a:pt x="205548" y="32575"/>
                </a:lnTo>
                <a:lnTo>
                  <a:pt x="231345" y="70845"/>
                </a:lnTo>
                <a:lnTo>
                  <a:pt x="240803" y="117722"/>
                </a:lnTo>
                <a:close/>
              </a:path>
              <a:path w="962025" h="238125">
                <a:moveTo>
                  <a:pt x="602009" y="117722"/>
                </a:moveTo>
                <a:lnTo>
                  <a:pt x="592551" y="164599"/>
                </a:lnTo>
                <a:lnTo>
                  <a:pt x="566754" y="202869"/>
                </a:lnTo>
                <a:lnTo>
                  <a:pt x="528484" y="228666"/>
                </a:lnTo>
                <a:lnTo>
                  <a:pt x="481607" y="238124"/>
                </a:lnTo>
                <a:lnTo>
                  <a:pt x="434730" y="228666"/>
                </a:lnTo>
                <a:lnTo>
                  <a:pt x="396460" y="202869"/>
                </a:lnTo>
                <a:lnTo>
                  <a:pt x="370663" y="164599"/>
                </a:lnTo>
                <a:lnTo>
                  <a:pt x="361205" y="117722"/>
                </a:lnTo>
                <a:lnTo>
                  <a:pt x="370663" y="70845"/>
                </a:lnTo>
                <a:lnTo>
                  <a:pt x="396460" y="32575"/>
                </a:lnTo>
                <a:lnTo>
                  <a:pt x="434730" y="6778"/>
                </a:lnTo>
                <a:lnTo>
                  <a:pt x="468327" y="0"/>
                </a:lnTo>
                <a:lnTo>
                  <a:pt x="494887" y="0"/>
                </a:lnTo>
                <a:lnTo>
                  <a:pt x="528484" y="6778"/>
                </a:lnTo>
                <a:lnTo>
                  <a:pt x="566754" y="32575"/>
                </a:lnTo>
                <a:lnTo>
                  <a:pt x="592551" y="70845"/>
                </a:lnTo>
                <a:lnTo>
                  <a:pt x="602009" y="117722"/>
                </a:lnTo>
                <a:close/>
              </a:path>
              <a:path w="962025" h="238125">
                <a:moveTo>
                  <a:pt x="962024" y="111821"/>
                </a:moveTo>
                <a:lnTo>
                  <a:pt x="962024" y="123623"/>
                </a:lnTo>
                <a:lnTo>
                  <a:pt x="953757" y="164599"/>
                </a:lnTo>
                <a:lnTo>
                  <a:pt x="927960" y="202869"/>
                </a:lnTo>
                <a:lnTo>
                  <a:pt x="889690" y="228666"/>
                </a:lnTo>
                <a:lnTo>
                  <a:pt x="842813" y="238124"/>
                </a:lnTo>
                <a:lnTo>
                  <a:pt x="795936" y="228666"/>
                </a:lnTo>
                <a:lnTo>
                  <a:pt x="757666" y="202869"/>
                </a:lnTo>
                <a:lnTo>
                  <a:pt x="731869" y="164599"/>
                </a:lnTo>
                <a:lnTo>
                  <a:pt x="722411" y="117722"/>
                </a:lnTo>
                <a:lnTo>
                  <a:pt x="731869" y="70845"/>
                </a:lnTo>
                <a:lnTo>
                  <a:pt x="757666" y="32575"/>
                </a:lnTo>
                <a:lnTo>
                  <a:pt x="795936" y="6778"/>
                </a:lnTo>
                <a:lnTo>
                  <a:pt x="829533" y="0"/>
                </a:lnTo>
                <a:lnTo>
                  <a:pt x="856093" y="0"/>
                </a:lnTo>
                <a:lnTo>
                  <a:pt x="962024" y="111821"/>
                </a:lnTo>
                <a:close/>
              </a:path>
              <a:path w="962025" h="238125">
                <a:moveTo>
                  <a:pt x="962024" y="111821"/>
                </a:moveTo>
                <a:lnTo>
                  <a:pt x="856093" y="0"/>
                </a:lnTo>
                <a:lnTo>
                  <a:pt x="889690" y="6778"/>
                </a:lnTo>
                <a:lnTo>
                  <a:pt x="927960" y="32575"/>
                </a:lnTo>
                <a:lnTo>
                  <a:pt x="953757" y="70845"/>
                </a:lnTo>
                <a:lnTo>
                  <a:pt x="962024" y="111821"/>
                </a:lnTo>
                <a:close/>
              </a:path>
              <a:path w="962025" h="238125">
                <a:moveTo>
                  <a:pt x="962024" y="0"/>
                </a:moveTo>
                <a:lnTo>
                  <a:pt x="962024" y="111821"/>
                </a:lnTo>
                <a:lnTo>
                  <a:pt x="953757" y="70845"/>
                </a:lnTo>
                <a:lnTo>
                  <a:pt x="927960" y="32575"/>
                </a:lnTo>
                <a:lnTo>
                  <a:pt x="889690" y="6778"/>
                </a:lnTo>
                <a:lnTo>
                  <a:pt x="856093" y="0"/>
                </a:lnTo>
                <a:lnTo>
                  <a:pt x="962024" y="0"/>
                </a:lnTo>
                <a:close/>
              </a:path>
            </a:pathLst>
          </a:custGeom>
          <a:solidFill>
            <a:srgbClr val="FFB4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7889409" y="3041746"/>
            <a:ext cx="628227" cy="628227"/>
          </a:xfrm>
          <a:custGeom>
            <a:avLst/>
            <a:gdLst/>
            <a:ahLst/>
            <a:cxnLst/>
            <a:rect l="l" t="t" r="r" b="b"/>
            <a:pathLst>
              <a:path w="942340" h="942339">
                <a:moveTo>
                  <a:pt x="470857" y="941716"/>
                </a:moveTo>
                <a:lnTo>
                  <a:pt x="422715" y="939285"/>
                </a:lnTo>
                <a:lnTo>
                  <a:pt x="375963" y="932150"/>
                </a:lnTo>
                <a:lnTo>
                  <a:pt x="330839" y="920547"/>
                </a:lnTo>
                <a:lnTo>
                  <a:pt x="287578" y="904713"/>
                </a:lnTo>
                <a:lnTo>
                  <a:pt x="246419" y="884886"/>
                </a:lnTo>
                <a:lnTo>
                  <a:pt x="207596" y="861301"/>
                </a:lnTo>
                <a:lnTo>
                  <a:pt x="171348" y="834195"/>
                </a:lnTo>
                <a:lnTo>
                  <a:pt x="137911" y="803805"/>
                </a:lnTo>
                <a:lnTo>
                  <a:pt x="107521" y="770367"/>
                </a:lnTo>
                <a:lnTo>
                  <a:pt x="80415" y="734119"/>
                </a:lnTo>
                <a:lnTo>
                  <a:pt x="56829" y="695296"/>
                </a:lnTo>
                <a:lnTo>
                  <a:pt x="37002" y="654137"/>
                </a:lnTo>
                <a:lnTo>
                  <a:pt x="21168" y="610876"/>
                </a:lnTo>
                <a:lnTo>
                  <a:pt x="9566" y="565752"/>
                </a:lnTo>
                <a:lnTo>
                  <a:pt x="2430" y="519000"/>
                </a:lnTo>
                <a:lnTo>
                  <a:pt x="0" y="470855"/>
                </a:lnTo>
                <a:lnTo>
                  <a:pt x="2430" y="422715"/>
                </a:lnTo>
                <a:lnTo>
                  <a:pt x="9566" y="375963"/>
                </a:lnTo>
                <a:lnTo>
                  <a:pt x="21168" y="330839"/>
                </a:lnTo>
                <a:lnTo>
                  <a:pt x="37002" y="287578"/>
                </a:lnTo>
                <a:lnTo>
                  <a:pt x="56829" y="246419"/>
                </a:lnTo>
                <a:lnTo>
                  <a:pt x="80415" y="207596"/>
                </a:lnTo>
                <a:lnTo>
                  <a:pt x="107521" y="171348"/>
                </a:lnTo>
                <a:lnTo>
                  <a:pt x="137911" y="137910"/>
                </a:lnTo>
                <a:lnTo>
                  <a:pt x="171348" y="107520"/>
                </a:lnTo>
                <a:lnTo>
                  <a:pt x="207596" y="80414"/>
                </a:lnTo>
                <a:lnTo>
                  <a:pt x="246419" y="56829"/>
                </a:lnTo>
                <a:lnTo>
                  <a:pt x="287578" y="37002"/>
                </a:lnTo>
                <a:lnTo>
                  <a:pt x="330839" y="21168"/>
                </a:lnTo>
                <a:lnTo>
                  <a:pt x="375963" y="9565"/>
                </a:lnTo>
                <a:lnTo>
                  <a:pt x="422715" y="2430"/>
                </a:lnTo>
                <a:lnTo>
                  <a:pt x="470853" y="0"/>
                </a:lnTo>
                <a:lnTo>
                  <a:pt x="519000" y="2430"/>
                </a:lnTo>
                <a:lnTo>
                  <a:pt x="565752" y="9565"/>
                </a:lnTo>
                <a:lnTo>
                  <a:pt x="610876" y="21168"/>
                </a:lnTo>
                <a:lnTo>
                  <a:pt x="654137" y="37002"/>
                </a:lnTo>
                <a:lnTo>
                  <a:pt x="695297" y="56829"/>
                </a:lnTo>
                <a:lnTo>
                  <a:pt x="734119" y="80414"/>
                </a:lnTo>
                <a:lnTo>
                  <a:pt x="770367" y="107520"/>
                </a:lnTo>
                <a:lnTo>
                  <a:pt x="803805" y="137910"/>
                </a:lnTo>
                <a:lnTo>
                  <a:pt x="834195" y="171348"/>
                </a:lnTo>
                <a:lnTo>
                  <a:pt x="861301" y="207596"/>
                </a:lnTo>
                <a:lnTo>
                  <a:pt x="884886" y="246419"/>
                </a:lnTo>
                <a:lnTo>
                  <a:pt x="904714" y="287578"/>
                </a:lnTo>
                <a:lnTo>
                  <a:pt x="920547" y="330839"/>
                </a:lnTo>
                <a:lnTo>
                  <a:pt x="932150" y="375963"/>
                </a:lnTo>
                <a:lnTo>
                  <a:pt x="939285" y="422715"/>
                </a:lnTo>
                <a:lnTo>
                  <a:pt x="941716" y="470859"/>
                </a:lnTo>
                <a:lnTo>
                  <a:pt x="939285" y="519000"/>
                </a:lnTo>
                <a:lnTo>
                  <a:pt x="932150" y="565752"/>
                </a:lnTo>
                <a:lnTo>
                  <a:pt x="920547" y="610876"/>
                </a:lnTo>
                <a:lnTo>
                  <a:pt x="904714" y="654137"/>
                </a:lnTo>
                <a:lnTo>
                  <a:pt x="884886" y="695296"/>
                </a:lnTo>
                <a:lnTo>
                  <a:pt x="861301" y="734119"/>
                </a:lnTo>
                <a:lnTo>
                  <a:pt x="834195" y="770367"/>
                </a:lnTo>
                <a:lnTo>
                  <a:pt x="803805" y="803805"/>
                </a:lnTo>
                <a:lnTo>
                  <a:pt x="770367" y="834195"/>
                </a:lnTo>
                <a:lnTo>
                  <a:pt x="734119" y="861301"/>
                </a:lnTo>
                <a:lnTo>
                  <a:pt x="695297" y="884886"/>
                </a:lnTo>
                <a:lnTo>
                  <a:pt x="654137" y="904713"/>
                </a:lnTo>
                <a:lnTo>
                  <a:pt x="610876" y="920547"/>
                </a:lnTo>
                <a:lnTo>
                  <a:pt x="565752" y="932150"/>
                </a:lnTo>
                <a:lnTo>
                  <a:pt x="519000" y="939285"/>
                </a:lnTo>
                <a:lnTo>
                  <a:pt x="470857" y="941716"/>
                </a:lnTo>
                <a:close/>
              </a:path>
            </a:pathLst>
          </a:custGeom>
          <a:solidFill>
            <a:srgbClr val="FDC8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7889409" y="4457826"/>
            <a:ext cx="628227" cy="628227"/>
          </a:xfrm>
          <a:custGeom>
            <a:avLst/>
            <a:gdLst/>
            <a:ahLst/>
            <a:cxnLst/>
            <a:rect l="l" t="t" r="r" b="b"/>
            <a:pathLst>
              <a:path w="942340" h="942340">
                <a:moveTo>
                  <a:pt x="470863" y="941716"/>
                </a:moveTo>
                <a:lnTo>
                  <a:pt x="422715" y="939285"/>
                </a:lnTo>
                <a:lnTo>
                  <a:pt x="375963" y="932150"/>
                </a:lnTo>
                <a:lnTo>
                  <a:pt x="330839" y="920547"/>
                </a:lnTo>
                <a:lnTo>
                  <a:pt x="287578" y="904714"/>
                </a:lnTo>
                <a:lnTo>
                  <a:pt x="246419" y="884886"/>
                </a:lnTo>
                <a:lnTo>
                  <a:pt x="207596" y="861301"/>
                </a:lnTo>
                <a:lnTo>
                  <a:pt x="171348" y="834195"/>
                </a:lnTo>
                <a:lnTo>
                  <a:pt x="137911" y="803805"/>
                </a:lnTo>
                <a:lnTo>
                  <a:pt x="107521" y="770367"/>
                </a:lnTo>
                <a:lnTo>
                  <a:pt x="80415" y="734119"/>
                </a:lnTo>
                <a:lnTo>
                  <a:pt x="56829" y="695297"/>
                </a:lnTo>
                <a:lnTo>
                  <a:pt x="37002" y="654137"/>
                </a:lnTo>
                <a:lnTo>
                  <a:pt x="21168" y="610877"/>
                </a:lnTo>
                <a:lnTo>
                  <a:pt x="9566" y="565752"/>
                </a:lnTo>
                <a:lnTo>
                  <a:pt x="2430" y="519000"/>
                </a:lnTo>
                <a:lnTo>
                  <a:pt x="0" y="470855"/>
                </a:lnTo>
                <a:lnTo>
                  <a:pt x="2430" y="422715"/>
                </a:lnTo>
                <a:lnTo>
                  <a:pt x="9566" y="375963"/>
                </a:lnTo>
                <a:lnTo>
                  <a:pt x="21168" y="330839"/>
                </a:lnTo>
                <a:lnTo>
                  <a:pt x="37002" y="287578"/>
                </a:lnTo>
                <a:lnTo>
                  <a:pt x="56829" y="246419"/>
                </a:lnTo>
                <a:lnTo>
                  <a:pt x="80415" y="207596"/>
                </a:lnTo>
                <a:lnTo>
                  <a:pt x="107521" y="171348"/>
                </a:lnTo>
                <a:lnTo>
                  <a:pt x="137911" y="137911"/>
                </a:lnTo>
                <a:lnTo>
                  <a:pt x="171348" y="107521"/>
                </a:lnTo>
                <a:lnTo>
                  <a:pt x="207596" y="80415"/>
                </a:lnTo>
                <a:lnTo>
                  <a:pt x="246419" y="56830"/>
                </a:lnTo>
                <a:lnTo>
                  <a:pt x="287578" y="37002"/>
                </a:lnTo>
                <a:lnTo>
                  <a:pt x="330839" y="21168"/>
                </a:lnTo>
                <a:lnTo>
                  <a:pt x="375963" y="9566"/>
                </a:lnTo>
                <a:lnTo>
                  <a:pt x="422715" y="2430"/>
                </a:lnTo>
                <a:lnTo>
                  <a:pt x="470857" y="0"/>
                </a:lnTo>
                <a:lnTo>
                  <a:pt x="519000" y="2430"/>
                </a:lnTo>
                <a:lnTo>
                  <a:pt x="565752" y="9566"/>
                </a:lnTo>
                <a:lnTo>
                  <a:pt x="610876" y="21168"/>
                </a:lnTo>
                <a:lnTo>
                  <a:pt x="654137" y="37002"/>
                </a:lnTo>
                <a:lnTo>
                  <a:pt x="695297" y="56830"/>
                </a:lnTo>
                <a:lnTo>
                  <a:pt x="734119" y="80415"/>
                </a:lnTo>
                <a:lnTo>
                  <a:pt x="770367" y="107521"/>
                </a:lnTo>
                <a:lnTo>
                  <a:pt x="803805" y="137911"/>
                </a:lnTo>
                <a:lnTo>
                  <a:pt x="834195" y="171348"/>
                </a:lnTo>
                <a:lnTo>
                  <a:pt x="861301" y="207596"/>
                </a:lnTo>
                <a:lnTo>
                  <a:pt x="884886" y="246419"/>
                </a:lnTo>
                <a:lnTo>
                  <a:pt x="904714" y="287578"/>
                </a:lnTo>
                <a:lnTo>
                  <a:pt x="920547" y="330839"/>
                </a:lnTo>
                <a:lnTo>
                  <a:pt x="932150" y="375963"/>
                </a:lnTo>
                <a:lnTo>
                  <a:pt x="939285" y="422715"/>
                </a:lnTo>
                <a:lnTo>
                  <a:pt x="941716" y="470860"/>
                </a:lnTo>
                <a:lnTo>
                  <a:pt x="939285" y="519000"/>
                </a:lnTo>
                <a:lnTo>
                  <a:pt x="932150" y="565752"/>
                </a:lnTo>
                <a:lnTo>
                  <a:pt x="920547" y="610877"/>
                </a:lnTo>
                <a:lnTo>
                  <a:pt x="904714" y="654137"/>
                </a:lnTo>
                <a:lnTo>
                  <a:pt x="884886" y="695297"/>
                </a:lnTo>
                <a:lnTo>
                  <a:pt x="861301" y="734119"/>
                </a:lnTo>
                <a:lnTo>
                  <a:pt x="834195" y="770367"/>
                </a:lnTo>
                <a:lnTo>
                  <a:pt x="803805" y="803805"/>
                </a:lnTo>
                <a:lnTo>
                  <a:pt x="770367" y="834195"/>
                </a:lnTo>
                <a:lnTo>
                  <a:pt x="734119" y="861301"/>
                </a:lnTo>
                <a:lnTo>
                  <a:pt x="695297" y="884886"/>
                </a:lnTo>
                <a:lnTo>
                  <a:pt x="654137" y="904714"/>
                </a:lnTo>
                <a:lnTo>
                  <a:pt x="610876" y="920547"/>
                </a:lnTo>
                <a:lnTo>
                  <a:pt x="565752" y="932150"/>
                </a:lnTo>
                <a:lnTo>
                  <a:pt x="519000" y="939285"/>
                </a:lnTo>
                <a:lnTo>
                  <a:pt x="470863" y="941716"/>
                </a:lnTo>
                <a:close/>
              </a:path>
            </a:pathLst>
          </a:custGeom>
          <a:solidFill>
            <a:srgbClr val="FDC8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1502160" y="0"/>
            <a:ext cx="690033" cy="684953"/>
          </a:xfrm>
          <a:custGeom>
            <a:avLst/>
            <a:gdLst/>
            <a:ahLst/>
            <a:cxnLst/>
            <a:rect l="l" t="t" r="r" b="b"/>
            <a:pathLst>
              <a:path w="1035050" h="1027430">
                <a:moveTo>
                  <a:pt x="1034759" y="1026949"/>
                </a:moveTo>
                <a:lnTo>
                  <a:pt x="978470" y="1026949"/>
                </a:lnTo>
                <a:lnTo>
                  <a:pt x="930823" y="1023415"/>
                </a:lnTo>
                <a:lnTo>
                  <a:pt x="879550" y="1017030"/>
                </a:lnTo>
                <a:lnTo>
                  <a:pt x="828801" y="1008106"/>
                </a:lnTo>
                <a:lnTo>
                  <a:pt x="778619" y="996653"/>
                </a:lnTo>
                <a:lnTo>
                  <a:pt x="729050" y="982678"/>
                </a:lnTo>
                <a:lnTo>
                  <a:pt x="680137" y="966192"/>
                </a:lnTo>
                <a:lnTo>
                  <a:pt x="631925" y="947202"/>
                </a:lnTo>
                <a:lnTo>
                  <a:pt x="586305" y="926605"/>
                </a:lnTo>
                <a:lnTo>
                  <a:pt x="541899" y="903923"/>
                </a:lnTo>
                <a:lnTo>
                  <a:pt x="498742" y="879181"/>
                </a:lnTo>
                <a:lnTo>
                  <a:pt x="456871" y="852402"/>
                </a:lnTo>
                <a:lnTo>
                  <a:pt x="416322" y="823612"/>
                </a:lnTo>
                <a:lnTo>
                  <a:pt x="377130" y="792834"/>
                </a:lnTo>
                <a:lnTo>
                  <a:pt x="339332" y="760093"/>
                </a:lnTo>
                <a:lnTo>
                  <a:pt x="302964" y="725412"/>
                </a:lnTo>
                <a:lnTo>
                  <a:pt x="268284" y="689044"/>
                </a:lnTo>
                <a:lnTo>
                  <a:pt x="235543" y="651246"/>
                </a:lnTo>
                <a:lnTo>
                  <a:pt x="204765" y="612055"/>
                </a:lnTo>
                <a:lnTo>
                  <a:pt x="175975" y="571506"/>
                </a:lnTo>
                <a:lnTo>
                  <a:pt x="149196" y="529635"/>
                </a:lnTo>
                <a:lnTo>
                  <a:pt x="124454" y="486478"/>
                </a:lnTo>
                <a:lnTo>
                  <a:pt x="101772" y="442072"/>
                </a:lnTo>
                <a:lnTo>
                  <a:pt x="81174" y="396452"/>
                </a:lnTo>
                <a:lnTo>
                  <a:pt x="62185" y="348240"/>
                </a:lnTo>
                <a:lnTo>
                  <a:pt x="45699" y="299327"/>
                </a:lnTo>
                <a:lnTo>
                  <a:pt x="31724" y="249758"/>
                </a:lnTo>
                <a:lnTo>
                  <a:pt x="20271" y="199577"/>
                </a:lnTo>
                <a:lnTo>
                  <a:pt x="11347" y="148827"/>
                </a:lnTo>
                <a:lnTo>
                  <a:pt x="4962" y="97554"/>
                </a:lnTo>
                <a:lnTo>
                  <a:pt x="1124" y="45801"/>
                </a:lnTo>
                <a:lnTo>
                  <a:pt x="0" y="0"/>
                </a:lnTo>
                <a:lnTo>
                  <a:pt x="1034759" y="0"/>
                </a:lnTo>
                <a:lnTo>
                  <a:pt x="1034759" y="1026949"/>
                </a:lnTo>
                <a:close/>
              </a:path>
            </a:pathLst>
          </a:custGeom>
          <a:solidFill>
            <a:srgbClr val="0E49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980353" cy="1080770"/>
          </a:xfrm>
          <a:custGeom>
            <a:avLst/>
            <a:gdLst/>
            <a:ahLst/>
            <a:cxnLst/>
            <a:rect l="l" t="t" r="r" b="b"/>
            <a:pathLst>
              <a:path w="2970530" h="1621155">
                <a:moveTo>
                  <a:pt x="2486008" y="1621083"/>
                </a:moveTo>
                <a:lnTo>
                  <a:pt x="0" y="1621083"/>
                </a:lnTo>
                <a:lnTo>
                  <a:pt x="0" y="0"/>
                </a:lnTo>
                <a:lnTo>
                  <a:pt x="2970383" y="0"/>
                </a:lnTo>
                <a:lnTo>
                  <a:pt x="2970383" y="1163592"/>
                </a:lnTo>
                <a:lnTo>
                  <a:pt x="2962363" y="1230521"/>
                </a:lnTo>
                <a:lnTo>
                  <a:pt x="2950786" y="1276589"/>
                </a:lnTo>
                <a:lnTo>
                  <a:pt x="2934806" y="1321206"/>
                </a:lnTo>
                <a:lnTo>
                  <a:pt x="2914556" y="1364055"/>
                </a:lnTo>
                <a:lnTo>
                  <a:pt x="2890168" y="1404817"/>
                </a:lnTo>
                <a:lnTo>
                  <a:pt x="2861773" y="1443172"/>
                </a:lnTo>
                <a:lnTo>
                  <a:pt x="2829503" y="1478803"/>
                </a:lnTo>
                <a:lnTo>
                  <a:pt x="2793872" y="1511073"/>
                </a:lnTo>
                <a:lnTo>
                  <a:pt x="2755517" y="1539468"/>
                </a:lnTo>
                <a:lnTo>
                  <a:pt x="2714755" y="1563856"/>
                </a:lnTo>
                <a:lnTo>
                  <a:pt x="2671907" y="1584106"/>
                </a:lnTo>
                <a:lnTo>
                  <a:pt x="2627289" y="1600086"/>
                </a:lnTo>
                <a:lnTo>
                  <a:pt x="2581221" y="1611663"/>
                </a:lnTo>
                <a:lnTo>
                  <a:pt x="2534021" y="1618706"/>
                </a:lnTo>
                <a:lnTo>
                  <a:pt x="2486008" y="1621083"/>
                </a:lnTo>
                <a:close/>
              </a:path>
            </a:pathLst>
          </a:custGeom>
          <a:solidFill>
            <a:srgbClr val="FDC8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880942" y="942696"/>
            <a:ext cx="3619500" cy="1037891"/>
          </a:xfrm>
          <a:prstGeom prst="rect">
            <a:avLst/>
          </a:prstGeom>
        </p:spPr>
        <p:txBody>
          <a:bodyPr vert="horz" wrap="square" lIns="0" tIns="62653" rIns="0" bIns="0" rtlCol="0" anchor="ctr">
            <a:spAutoFit/>
          </a:bodyPr>
          <a:lstStyle/>
          <a:p>
            <a:pPr marL="8467" marR="3387">
              <a:lnSpc>
                <a:spcPts val="3800"/>
              </a:lnSpc>
              <a:spcBef>
                <a:spcPts val="493"/>
              </a:spcBef>
            </a:pPr>
            <a:r>
              <a:rPr sz="3467" spc="136" dirty="0"/>
              <a:t>R</a:t>
            </a:r>
            <a:r>
              <a:rPr sz="3467" spc="-100" dirty="0"/>
              <a:t>E</a:t>
            </a:r>
            <a:r>
              <a:rPr sz="3467" spc="310" dirty="0"/>
              <a:t>G</a:t>
            </a:r>
            <a:r>
              <a:rPr sz="3467" spc="57" dirty="0"/>
              <a:t>I</a:t>
            </a:r>
            <a:r>
              <a:rPr sz="3467" spc="353" dirty="0"/>
              <a:t>S</a:t>
            </a:r>
            <a:r>
              <a:rPr sz="3467" spc="-76" dirty="0"/>
              <a:t>T</a:t>
            </a:r>
            <a:r>
              <a:rPr sz="3467" spc="136" dirty="0"/>
              <a:t>R</a:t>
            </a:r>
            <a:r>
              <a:rPr sz="3467" spc="353" dirty="0"/>
              <a:t>AS</a:t>
            </a:r>
            <a:r>
              <a:rPr sz="3467" spc="57" dirty="0"/>
              <a:t>I</a:t>
            </a:r>
            <a:r>
              <a:rPr sz="3467" spc="-310" dirty="0"/>
              <a:t> </a:t>
            </a:r>
            <a:r>
              <a:rPr sz="3467" spc="287" dirty="0"/>
              <a:t>D</a:t>
            </a:r>
            <a:r>
              <a:rPr sz="3467" spc="353" dirty="0"/>
              <a:t>A</a:t>
            </a:r>
            <a:r>
              <a:rPr sz="3467" spc="183" dirty="0"/>
              <a:t>N  </a:t>
            </a:r>
            <a:r>
              <a:rPr sz="3467" spc="353" dirty="0"/>
              <a:t>A</a:t>
            </a:r>
            <a:r>
              <a:rPr sz="3467" spc="273" dirty="0"/>
              <a:t>K</a:t>
            </a:r>
            <a:r>
              <a:rPr sz="3467" spc="-76" dirty="0"/>
              <a:t>T</a:t>
            </a:r>
            <a:r>
              <a:rPr sz="3467" spc="57" dirty="0"/>
              <a:t>I</a:t>
            </a:r>
            <a:r>
              <a:rPr sz="3467" spc="370" dirty="0"/>
              <a:t>V</a:t>
            </a:r>
            <a:r>
              <a:rPr sz="3467" spc="353" dirty="0"/>
              <a:t>AS</a:t>
            </a:r>
            <a:r>
              <a:rPr sz="3467" spc="57" dirty="0"/>
              <a:t>I</a:t>
            </a:r>
            <a:r>
              <a:rPr sz="3467" spc="-310" dirty="0"/>
              <a:t> </a:t>
            </a:r>
            <a:r>
              <a:rPr sz="3467" spc="353" dirty="0"/>
              <a:t>A</a:t>
            </a:r>
            <a:r>
              <a:rPr sz="3467" spc="273" dirty="0"/>
              <a:t>K</a:t>
            </a:r>
            <a:r>
              <a:rPr sz="3467" spc="90" dirty="0"/>
              <a:t>U</a:t>
            </a:r>
            <a:r>
              <a:rPr sz="3467" spc="289" dirty="0"/>
              <a:t>N</a:t>
            </a:r>
            <a:endParaRPr sz="3467" dirty="0"/>
          </a:p>
        </p:txBody>
      </p:sp>
      <p:sp>
        <p:nvSpPr>
          <p:cNvPr id="15" name="object 15"/>
          <p:cNvSpPr txBox="1"/>
          <p:nvPr/>
        </p:nvSpPr>
        <p:spPr>
          <a:xfrm>
            <a:off x="8799407" y="3008311"/>
            <a:ext cx="3016250" cy="62410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lnSpc>
                <a:spcPct val="125000"/>
              </a:lnSpc>
              <a:spcBef>
                <a:spcPts val="67"/>
              </a:spcBef>
            </a:pPr>
            <a:r>
              <a:rPr sz="1600" spc="47" dirty="0">
                <a:latin typeface="Trebuchet MS"/>
                <a:cs typeface="Trebuchet MS"/>
              </a:rPr>
              <a:t>Calon</a:t>
            </a:r>
            <a:r>
              <a:rPr sz="1600" spc="-76" dirty="0">
                <a:latin typeface="Trebuchet MS"/>
                <a:cs typeface="Trebuchet MS"/>
              </a:rPr>
              <a:t> </a:t>
            </a:r>
            <a:r>
              <a:rPr sz="1600" spc="37" dirty="0">
                <a:latin typeface="Trebuchet MS"/>
                <a:cs typeface="Trebuchet MS"/>
              </a:rPr>
              <a:t>peserta</a:t>
            </a:r>
            <a:r>
              <a:rPr sz="1600" spc="-76" dirty="0">
                <a:latin typeface="Trebuchet MS"/>
                <a:cs typeface="Trebuchet MS"/>
              </a:rPr>
              <a:t> </a:t>
            </a:r>
            <a:r>
              <a:rPr sz="1600" spc="80" dirty="0">
                <a:latin typeface="Trebuchet MS"/>
                <a:cs typeface="Trebuchet MS"/>
              </a:rPr>
              <a:t>harus</a:t>
            </a:r>
            <a:r>
              <a:rPr sz="1600" spc="-73" dirty="0">
                <a:latin typeface="Trebuchet MS"/>
                <a:cs typeface="Trebuchet MS"/>
              </a:rPr>
              <a:t> </a:t>
            </a:r>
            <a:r>
              <a:rPr sz="1600" spc="53" dirty="0">
                <a:latin typeface="Trebuchet MS"/>
                <a:cs typeface="Trebuchet MS"/>
              </a:rPr>
              <a:t>melakukan </a:t>
            </a:r>
            <a:r>
              <a:rPr sz="1600" spc="-477" dirty="0">
                <a:latin typeface="Trebuchet MS"/>
                <a:cs typeface="Trebuchet MS"/>
              </a:rPr>
              <a:t> </a:t>
            </a:r>
            <a:r>
              <a:rPr sz="1600" spc="7" dirty="0">
                <a:latin typeface="Trebuchet MS"/>
                <a:cs typeface="Trebuchet MS"/>
              </a:rPr>
              <a:t>registrasi.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64264" y="3178996"/>
            <a:ext cx="278130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b="1" spc="127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2000" b="1" spc="-42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39559" y="4595077"/>
            <a:ext cx="327660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b="1" spc="127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2000" b="1" spc="-3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99407" y="4416555"/>
            <a:ext cx="3392593" cy="62410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lnSpc>
                <a:spcPct val="125000"/>
              </a:lnSpc>
              <a:spcBef>
                <a:spcPts val="67"/>
              </a:spcBef>
            </a:pPr>
            <a:r>
              <a:rPr sz="1600" spc="13" dirty="0">
                <a:latin typeface="Trebuchet MS"/>
                <a:cs typeface="Trebuchet MS"/>
              </a:rPr>
              <a:t>Aktivasi </a:t>
            </a:r>
            <a:r>
              <a:rPr sz="1600" spc="73" dirty="0">
                <a:latin typeface="Trebuchet MS"/>
                <a:cs typeface="Trebuchet MS"/>
              </a:rPr>
              <a:t>akun </a:t>
            </a:r>
            <a:r>
              <a:rPr sz="1600" spc="40" dirty="0">
                <a:latin typeface="Trebuchet MS"/>
                <a:cs typeface="Trebuchet MS"/>
              </a:rPr>
              <a:t>diperlukan </a:t>
            </a:r>
            <a:r>
              <a:rPr sz="1600" spc="57" dirty="0">
                <a:latin typeface="Trebuchet MS"/>
                <a:cs typeface="Trebuchet MS"/>
              </a:rPr>
              <a:t>untuk 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spc="27" dirty="0">
                <a:latin typeface="Trebuchet MS"/>
                <a:cs typeface="Trebuchet MS"/>
              </a:rPr>
              <a:t>melanjutkan</a:t>
            </a:r>
            <a:r>
              <a:rPr sz="1600" spc="-67" dirty="0">
                <a:latin typeface="Trebuchet MS"/>
                <a:cs typeface="Trebuchet MS"/>
              </a:rPr>
              <a:t> </a:t>
            </a:r>
            <a:r>
              <a:rPr sz="1600" spc="27" dirty="0">
                <a:latin typeface="Trebuchet MS"/>
                <a:cs typeface="Trebuchet MS"/>
              </a:rPr>
              <a:t>ke</a:t>
            </a:r>
            <a:r>
              <a:rPr sz="1600" spc="-67" dirty="0">
                <a:latin typeface="Trebuchet MS"/>
                <a:cs typeface="Trebuchet MS"/>
              </a:rPr>
              <a:t> </a:t>
            </a:r>
            <a:r>
              <a:rPr sz="1600" spc="47" dirty="0">
                <a:latin typeface="Trebuchet MS"/>
                <a:cs typeface="Trebuchet MS"/>
              </a:rPr>
              <a:t>langkah</a:t>
            </a:r>
            <a:r>
              <a:rPr sz="1600" spc="-67" dirty="0">
                <a:latin typeface="Trebuchet MS"/>
                <a:cs typeface="Trebuchet MS"/>
              </a:rPr>
              <a:t> </a:t>
            </a:r>
            <a:r>
              <a:rPr sz="1600" spc="13" dirty="0">
                <a:latin typeface="Trebuchet MS"/>
                <a:cs typeface="Trebuchet MS"/>
              </a:rPr>
              <a:t>berikutnya.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19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4017" y="4041913"/>
            <a:ext cx="4544166" cy="2737110"/>
          </a:xfrm>
          <a:prstGeom prst="rect">
            <a:avLst/>
          </a:prstGeom>
        </p:spPr>
      </p:pic>
      <p:pic>
        <p:nvPicPr>
          <p:cNvPr id="20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566" y="70963"/>
            <a:ext cx="6685547" cy="40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15438"/>
            <a:ext cx="1343237" cy="1762760"/>
          </a:xfrm>
          <a:custGeom>
            <a:avLst/>
            <a:gdLst/>
            <a:ahLst/>
            <a:cxnLst/>
            <a:rect l="l" t="t" r="r" b="b"/>
            <a:pathLst>
              <a:path w="2014855" h="2644140">
                <a:moveTo>
                  <a:pt x="1711198" y="0"/>
                </a:moveTo>
                <a:lnTo>
                  <a:pt x="1667337" y="5785"/>
                </a:lnTo>
                <a:lnTo>
                  <a:pt x="1624695" y="18239"/>
                </a:lnTo>
                <a:lnTo>
                  <a:pt x="1584096" y="37325"/>
                </a:lnTo>
                <a:lnTo>
                  <a:pt x="1546362" y="63008"/>
                </a:lnTo>
                <a:lnTo>
                  <a:pt x="1512316" y="95250"/>
                </a:lnTo>
                <a:lnTo>
                  <a:pt x="0" y="1781175"/>
                </a:lnTo>
                <a:lnTo>
                  <a:pt x="0" y="2643758"/>
                </a:lnTo>
                <a:lnTo>
                  <a:pt x="1941068" y="479932"/>
                </a:lnTo>
                <a:lnTo>
                  <a:pt x="1969479" y="442650"/>
                </a:lnTo>
                <a:lnTo>
                  <a:pt x="1990964" y="402381"/>
                </a:lnTo>
                <a:lnTo>
                  <a:pt x="2005570" y="359963"/>
                </a:lnTo>
                <a:lnTo>
                  <a:pt x="2013344" y="316235"/>
                </a:lnTo>
                <a:lnTo>
                  <a:pt x="2014331" y="272034"/>
                </a:lnTo>
                <a:lnTo>
                  <a:pt x="2008578" y="228198"/>
                </a:lnTo>
                <a:lnTo>
                  <a:pt x="1996131" y="185567"/>
                </a:lnTo>
                <a:lnTo>
                  <a:pt x="1977038" y="144978"/>
                </a:lnTo>
                <a:lnTo>
                  <a:pt x="1951344" y="107269"/>
                </a:lnTo>
                <a:lnTo>
                  <a:pt x="1919097" y="73278"/>
                </a:lnTo>
                <a:lnTo>
                  <a:pt x="1881808" y="44895"/>
                </a:lnTo>
                <a:lnTo>
                  <a:pt x="1841527" y="23417"/>
                </a:lnTo>
                <a:lnTo>
                  <a:pt x="1799100" y="8804"/>
                </a:lnTo>
                <a:lnTo>
                  <a:pt x="1755374" y="1012"/>
                </a:lnTo>
                <a:lnTo>
                  <a:pt x="1711198" y="0"/>
                </a:lnTo>
                <a:close/>
              </a:path>
            </a:pathLst>
          </a:custGeom>
          <a:solidFill>
            <a:srgbClr val="99CA38">
              <a:alpha val="87841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" name="object 3"/>
          <p:cNvGrpSpPr/>
          <p:nvPr/>
        </p:nvGrpSpPr>
        <p:grpSpPr>
          <a:xfrm>
            <a:off x="4949613" y="0"/>
            <a:ext cx="7242387" cy="6858000"/>
            <a:chOff x="9067800" y="0"/>
            <a:chExt cx="9220200" cy="10287000"/>
          </a:xfrm>
        </p:grpSpPr>
        <p:sp>
          <p:nvSpPr>
            <p:cNvPr id="4" name="object 4"/>
            <p:cNvSpPr/>
            <p:nvPr/>
          </p:nvSpPr>
          <p:spPr>
            <a:xfrm>
              <a:off x="15354300" y="6726935"/>
              <a:ext cx="2933700" cy="3560445"/>
            </a:xfrm>
            <a:custGeom>
              <a:avLst/>
              <a:gdLst/>
              <a:ahLst/>
              <a:cxnLst/>
              <a:rect l="l" t="t" r="r" b="b"/>
              <a:pathLst>
                <a:path w="2933700" h="3560445">
                  <a:moveTo>
                    <a:pt x="2933700" y="0"/>
                  </a:moveTo>
                  <a:lnTo>
                    <a:pt x="0" y="3560062"/>
                  </a:lnTo>
                  <a:lnTo>
                    <a:pt x="2933700" y="3560062"/>
                  </a:lnTo>
                  <a:lnTo>
                    <a:pt x="2933700" y="0"/>
                  </a:lnTo>
                  <a:close/>
                </a:path>
              </a:pathLst>
            </a:custGeom>
            <a:solidFill>
              <a:srgbClr val="99CA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67800" y="0"/>
              <a:ext cx="9220200" cy="102869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735562" y="781811"/>
              <a:ext cx="2971800" cy="647700"/>
            </a:xfrm>
            <a:custGeom>
              <a:avLst/>
              <a:gdLst/>
              <a:ahLst/>
              <a:cxnLst/>
              <a:rect l="l" t="t" r="r" b="b"/>
              <a:pathLst>
                <a:path w="2971800" h="647700">
                  <a:moveTo>
                    <a:pt x="2971800" y="457200"/>
                  </a:moveTo>
                  <a:lnTo>
                    <a:pt x="0" y="457200"/>
                  </a:lnTo>
                  <a:lnTo>
                    <a:pt x="0" y="647700"/>
                  </a:lnTo>
                  <a:lnTo>
                    <a:pt x="2971800" y="647700"/>
                  </a:lnTo>
                  <a:lnTo>
                    <a:pt x="2971800" y="457200"/>
                  </a:lnTo>
                  <a:close/>
                </a:path>
                <a:path w="2971800" h="647700">
                  <a:moveTo>
                    <a:pt x="297180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2971800" y="190500"/>
                  </a:lnTo>
                  <a:lnTo>
                    <a:pt x="29718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4894" y="-22376"/>
            <a:ext cx="3946737" cy="595442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 marR="3387">
              <a:lnSpc>
                <a:spcPts val="4954"/>
              </a:lnSpc>
              <a:spcBef>
                <a:spcPts val="577"/>
              </a:spcBef>
            </a:pPr>
            <a:r>
              <a:rPr lang="en-US" sz="3600" b="1" spc="87" dirty="0" smtClean="0">
                <a:solidFill>
                  <a:srgbClr val="0E4938"/>
                </a:solidFill>
                <a:latin typeface="Trebuchet MS"/>
                <a:cs typeface="Trebuchet MS"/>
              </a:rPr>
              <a:t>Isi </a:t>
            </a:r>
            <a:r>
              <a:rPr lang="en-US" sz="3600" b="1" spc="207" dirty="0" smtClean="0">
                <a:solidFill>
                  <a:srgbClr val="0E4938"/>
                </a:solidFill>
                <a:latin typeface="Trebuchet MS"/>
                <a:cs typeface="Trebuchet MS"/>
              </a:rPr>
              <a:t>Data </a:t>
            </a:r>
            <a:r>
              <a:rPr lang="en-US" sz="3600" b="1" spc="83" dirty="0" err="1" smtClean="0">
                <a:solidFill>
                  <a:srgbClr val="0E4938"/>
                </a:solidFill>
                <a:latin typeface="Trebuchet MS"/>
                <a:cs typeface="Trebuchet MS"/>
              </a:rPr>
              <a:t>Pribadi</a:t>
            </a:r>
            <a:endParaRPr lang="en-US" sz="36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4893" y="560662"/>
            <a:ext cx="4413602" cy="216811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99400" indent="-190933">
              <a:spcBef>
                <a:spcPts val="67"/>
              </a:spcBef>
              <a:buFont typeface="Arial MT"/>
              <a:buChar char="•"/>
              <a:tabLst>
                <a:tab pos="199400" algn="l"/>
              </a:tabLst>
            </a:pPr>
            <a:r>
              <a:rPr sz="1200" dirty="0">
                <a:latin typeface="Calibri"/>
                <a:cs typeface="Calibri"/>
              </a:rPr>
              <a:t>Lengkapi</a:t>
            </a:r>
            <a:r>
              <a:rPr sz="1200" spc="-3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data</a:t>
            </a:r>
            <a:r>
              <a:rPr sz="1200" spc="-33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biodata</a:t>
            </a:r>
            <a:r>
              <a:rPr sz="1200" spc="-43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sesuai</a:t>
            </a:r>
            <a:r>
              <a:rPr sz="1200" spc="-37" dirty="0">
                <a:latin typeface="Calibri"/>
                <a:cs typeface="Calibri"/>
              </a:rPr>
              <a:t> </a:t>
            </a:r>
            <a:r>
              <a:rPr sz="1200" spc="-13" dirty="0">
                <a:latin typeface="Calibri"/>
                <a:cs typeface="Calibri"/>
              </a:rPr>
              <a:t>ketentuan.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Data</a:t>
            </a:r>
            <a:r>
              <a:rPr sz="1200" spc="-3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wajib</a:t>
            </a:r>
            <a:r>
              <a:rPr sz="1200" spc="-33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diisi</a:t>
            </a:r>
            <a:r>
              <a:rPr sz="1200" spc="-3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ditandai</a:t>
            </a:r>
            <a:r>
              <a:rPr sz="1200" spc="-23" dirty="0">
                <a:latin typeface="Calibri"/>
                <a:cs typeface="Calibri"/>
              </a:rPr>
              <a:t> </a:t>
            </a:r>
            <a:r>
              <a:rPr sz="1200" spc="-13" dirty="0">
                <a:latin typeface="Calibri"/>
                <a:cs typeface="Calibri"/>
              </a:rPr>
              <a:t>(*).</a:t>
            </a:r>
            <a:endParaRPr sz="1200" dirty="0">
              <a:latin typeface="Calibri"/>
              <a:cs typeface="Calibri"/>
            </a:endParaRPr>
          </a:p>
          <a:p>
            <a:pPr marL="199400" marR="3387" indent="-191356">
              <a:buFont typeface="Arial MT"/>
              <a:buChar char="•"/>
              <a:tabLst>
                <a:tab pos="199400" algn="l"/>
              </a:tabLst>
            </a:pPr>
            <a:r>
              <a:rPr sz="1200" dirty="0">
                <a:latin typeface="Calibri"/>
                <a:cs typeface="Calibri"/>
              </a:rPr>
              <a:t>Apabila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nama</a:t>
            </a:r>
            <a:r>
              <a:rPr sz="1200" spc="-37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hanya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dua</a:t>
            </a:r>
            <a:r>
              <a:rPr sz="1200" spc="-3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kata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maka</a:t>
            </a:r>
            <a:r>
              <a:rPr sz="1200" spc="-3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nama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belakang</a:t>
            </a:r>
            <a:r>
              <a:rPr sz="1200" spc="-33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diisi</a:t>
            </a:r>
            <a:r>
              <a:rPr sz="1200" spc="-33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dengan</a:t>
            </a:r>
            <a:r>
              <a:rPr sz="1200" spc="-2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nama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ayah.</a:t>
            </a:r>
            <a:r>
              <a:rPr sz="1200" spc="-37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Pengisian </a:t>
            </a:r>
            <a:r>
              <a:rPr sz="1200" dirty="0">
                <a:latin typeface="Calibri"/>
                <a:cs typeface="Calibri"/>
              </a:rPr>
              <a:t>provinsi,</a:t>
            </a:r>
            <a:r>
              <a:rPr sz="1200" spc="-43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kabupaten,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3" dirty="0">
                <a:latin typeface="Calibri"/>
                <a:cs typeface="Calibri"/>
              </a:rPr>
              <a:t>kecamatan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dan</a:t>
            </a:r>
            <a:r>
              <a:rPr sz="1200" spc="-43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kelurahan</a:t>
            </a:r>
            <a:r>
              <a:rPr sz="1200" spc="-33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dilakukan</a:t>
            </a:r>
            <a:r>
              <a:rPr sz="1200" spc="-33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secara</a:t>
            </a:r>
            <a:r>
              <a:rPr sz="1200" spc="-43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berurutan.</a:t>
            </a:r>
            <a:r>
              <a:rPr sz="1200" spc="-33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Simpan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apabila </a:t>
            </a:r>
            <a:r>
              <a:rPr sz="1200" dirty="0">
                <a:latin typeface="Calibri"/>
                <a:cs typeface="Calibri"/>
              </a:rPr>
              <a:t>data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sudah</a:t>
            </a:r>
            <a:r>
              <a:rPr sz="1200" spc="-33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lengkap</a:t>
            </a:r>
            <a:r>
              <a:rPr sz="1200" spc="-27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terisi.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Hindari</a:t>
            </a:r>
            <a:r>
              <a:rPr sz="1200" spc="-2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spasi</a:t>
            </a:r>
            <a:r>
              <a:rPr sz="1200" spc="-4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berlebihan</a:t>
            </a:r>
            <a:r>
              <a:rPr sz="1200" spc="-1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dan</a:t>
            </a:r>
            <a:r>
              <a:rPr sz="12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tanda</a:t>
            </a:r>
            <a:r>
              <a:rPr sz="1200" spc="-2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baca</a:t>
            </a:r>
            <a:r>
              <a:rPr sz="12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(file</a:t>
            </a:r>
            <a:r>
              <a:rPr sz="12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dan</a:t>
            </a:r>
            <a:r>
              <a:rPr sz="1200" spc="-2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7" dirty="0">
                <a:solidFill>
                  <a:srgbClr val="FF0000"/>
                </a:solidFill>
                <a:latin typeface="Calibri"/>
                <a:cs typeface="Calibri"/>
              </a:rPr>
              <a:t>isian).</a:t>
            </a:r>
            <a:endParaRPr sz="1200" dirty="0">
              <a:latin typeface="Calibri"/>
              <a:cs typeface="Calibri"/>
            </a:endParaRPr>
          </a:p>
          <a:p>
            <a:pPr marL="199400" indent="-190933">
              <a:buFont typeface="Arial MT"/>
              <a:buChar char="•"/>
              <a:tabLst>
                <a:tab pos="199400" algn="l"/>
              </a:tabLst>
            </a:pPr>
            <a:r>
              <a:rPr sz="1200" spc="-13" dirty="0">
                <a:latin typeface="Calibri"/>
                <a:cs typeface="Calibri"/>
              </a:rPr>
              <a:t>FOTO</a:t>
            </a:r>
            <a:r>
              <a:rPr sz="1200" spc="-33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BUKU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7" dirty="0">
                <a:latin typeface="Calibri"/>
                <a:cs typeface="Calibri"/>
              </a:rPr>
              <a:t>NIKAH</a:t>
            </a:r>
            <a:endParaRPr sz="1200" dirty="0">
              <a:latin typeface="Calibri"/>
              <a:cs typeface="Calibri"/>
            </a:endParaRPr>
          </a:p>
          <a:p>
            <a:pPr marL="8467" marR="1102838">
              <a:spcBef>
                <a:spcPts val="7"/>
              </a:spcBef>
            </a:pPr>
            <a:r>
              <a:rPr sz="1200" spc="-13" dirty="0">
                <a:solidFill>
                  <a:srgbClr val="FF0000"/>
                </a:solidFill>
                <a:latin typeface="Lucida Sans Unicode"/>
                <a:cs typeface="Lucida Sans Unicode"/>
              </a:rPr>
              <a:t>Hanya</a:t>
            </a:r>
            <a:r>
              <a:rPr sz="1200" spc="-57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27" dirty="0">
                <a:solidFill>
                  <a:srgbClr val="FF0000"/>
                </a:solidFill>
                <a:latin typeface="Lucida Sans Unicode"/>
                <a:cs typeface="Lucida Sans Unicode"/>
              </a:rPr>
              <a:t>gambar</a:t>
            </a:r>
            <a:r>
              <a:rPr sz="1200" spc="-43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73" dirty="0">
                <a:solidFill>
                  <a:srgbClr val="FF0000"/>
                </a:solidFill>
                <a:latin typeface="Lucida Sans Unicode"/>
                <a:cs typeface="Lucida Sans Unicode"/>
              </a:rPr>
              <a:t>jpg,</a:t>
            </a:r>
            <a:r>
              <a:rPr sz="1200" spc="-63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57" dirty="0">
                <a:solidFill>
                  <a:srgbClr val="FF0000"/>
                </a:solidFill>
                <a:latin typeface="Lucida Sans Unicode"/>
                <a:cs typeface="Lucida Sans Unicode"/>
              </a:rPr>
              <a:t>jpeg, </a:t>
            </a:r>
            <a:r>
              <a:rPr sz="1200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png</a:t>
            </a:r>
            <a:r>
              <a:rPr sz="1200" spc="-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FF0000"/>
                </a:solidFill>
                <a:latin typeface="Lucida Sans Unicode"/>
                <a:cs typeface="Lucida Sans Unicode"/>
              </a:rPr>
              <a:t>yang</a:t>
            </a:r>
            <a:r>
              <a:rPr sz="1200" spc="-53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FF0000"/>
                </a:solidFill>
                <a:latin typeface="Lucida Sans Unicode"/>
                <a:cs typeface="Lucida Sans Unicode"/>
              </a:rPr>
              <a:t>diperbolehkan,</a:t>
            </a:r>
            <a:r>
              <a:rPr sz="1200" spc="-63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33" dirty="0">
                <a:solidFill>
                  <a:srgbClr val="FF0000"/>
                </a:solidFill>
                <a:latin typeface="Lucida Sans Unicode"/>
                <a:cs typeface="Lucida Sans Unicode"/>
              </a:rPr>
              <a:t>maksimal</a:t>
            </a:r>
            <a:r>
              <a:rPr sz="1200" spc="-67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0AF50"/>
                </a:solidFill>
                <a:latin typeface="Lucida Sans Unicode"/>
                <a:cs typeface="Lucida Sans Unicode"/>
              </a:rPr>
              <a:t>100kb </a:t>
            </a:r>
            <a:r>
              <a:rPr sz="1200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Pastikan</a:t>
            </a:r>
            <a:r>
              <a:rPr sz="1200" spc="-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foto</a:t>
            </a:r>
            <a:r>
              <a:rPr sz="1200" spc="-57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FF0000"/>
                </a:solidFill>
                <a:latin typeface="Lucida Sans Unicode"/>
                <a:cs typeface="Lucida Sans Unicode"/>
              </a:rPr>
              <a:t>buku</a:t>
            </a:r>
            <a:r>
              <a:rPr sz="1200" spc="-63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27" dirty="0">
                <a:solidFill>
                  <a:srgbClr val="FF0000"/>
                </a:solidFill>
                <a:latin typeface="Lucida Sans Unicode"/>
                <a:cs typeface="Lucida Sans Unicode"/>
              </a:rPr>
              <a:t>nikah</a:t>
            </a:r>
            <a:r>
              <a:rPr sz="1200" spc="-7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dan</a:t>
            </a:r>
            <a:r>
              <a:rPr sz="1200" spc="-67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33" dirty="0">
                <a:solidFill>
                  <a:srgbClr val="FF0000"/>
                </a:solidFill>
                <a:latin typeface="Lucida Sans Unicode"/>
                <a:cs typeface="Lucida Sans Unicode"/>
              </a:rPr>
              <a:t>tulisan</a:t>
            </a:r>
            <a:r>
              <a:rPr sz="1200" spc="-76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7" dirty="0">
                <a:solidFill>
                  <a:srgbClr val="FF0000"/>
                </a:solidFill>
                <a:latin typeface="Lucida Sans Unicode"/>
                <a:cs typeface="Lucida Sans Unicode"/>
              </a:rPr>
              <a:t>jelas</a:t>
            </a:r>
            <a:endParaRPr sz="1200" dirty="0">
              <a:latin typeface="Lucida Sans Unicode"/>
              <a:cs typeface="Lucida Sans Unicode"/>
            </a:endParaRPr>
          </a:p>
          <a:p>
            <a:pPr marL="8467"/>
            <a:r>
              <a:rPr sz="1200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Wajib</a:t>
            </a:r>
            <a:r>
              <a:rPr sz="1200" spc="-76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47" dirty="0">
                <a:solidFill>
                  <a:srgbClr val="FF0000"/>
                </a:solidFill>
                <a:latin typeface="Lucida Sans Unicode"/>
                <a:cs typeface="Lucida Sans Unicode"/>
              </a:rPr>
              <a:t>di</a:t>
            </a:r>
            <a:r>
              <a:rPr sz="1200" spc="-63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isi</a:t>
            </a:r>
            <a:r>
              <a:rPr sz="1200" spc="-73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jika</a:t>
            </a:r>
            <a:r>
              <a:rPr sz="1200" spc="-63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27" dirty="0">
                <a:solidFill>
                  <a:srgbClr val="FF0000"/>
                </a:solidFill>
                <a:latin typeface="Lucida Sans Unicode"/>
                <a:cs typeface="Lucida Sans Unicode"/>
              </a:rPr>
              <a:t>status</a:t>
            </a:r>
            <a:r>
              <a:rPr sz="1200" spc="-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23" dirty="0">
                <a:solidFill>
                  <a:srgbClr val="FF0000"/>
                </a:solidFill>
                <a:latin typeface="Lucida Sans Unicode"/>
                <a:cs typeface="Lucida Sans Unicode"/>
              </a:rPr>
              <a:t>pernikahan</a:t>
            </a:r>
            <a:r>
              <a:rPr sz="1200" spc="-63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267" dirty="0">
                <a:solidFill>
                  <a:srgbClr val="FF0000"/>
                </a:solidFill>
                <a:latin typeface="Lucida Sans Unicode"/>
                <a:cs typeface="Lucida Sans Unicode"/>
              </a:rPr>
              <a:t>=</a:t>
            </a:r>
            <a:r>
              <a:rPr sz="1200" spc="-67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7" dirty="0">
                <a:solidFill>
                  <a:srgbClr val="FF0000"/>
                </a:solidFill>
                <a:latin typeface="Lucida Sans Unicode"/>
                <a:cs typeface="Lucida Sans Unicode"/>
              </a:rPr>
              <a:t>Menikah</a:t>
            </a:r>
            <a:endParaRPr sz="1200" dirty="0">
              <a:latin typeface="Lucida Sans Unicode"/>
              <a:cs typeface="Lucida Sans Unicode"/>
            </a:endParaRPr>
          </a:p>
          <a:p>
            <a:pPr marL="199400" indent="-190933">
              <a:spcBef>
                <a:spcPts val="953"/>
              </a:spcBef>
              <a:buFont typeface="Arial MT"/>
              <a:buChar char="•"/>
              <a:tabLst>
                <a:tab pos="199400" algn="l"/>
              </a:tabLst>
            </a:pPr>
            <a:r>
              <a:rPr sz="1200" spc="-13" dirty="0">
                <a:latin typeface="Calibri"/>
                <a:cs typeface="Calibri"/>
              </a:rPr>
              <a:t>FOTO</a:t>
            </a:r>
            <a:r>
              <a:rPr sz="1200" spc="-37" dirty="0">
                <a:latin typeface="Calibri"/>
                <a:cs typeface="Calibri"/>
              </a:rPr>
              <a:t> </a:t>
            </a:r>
            <a:r>
              <a:rPr sz="1200" spc="-17" dirty="0">
                <a:latin typeface="Calibri"/>
                <a:cs typeface="Calibri"/>
              </a:rPr>
              <a:t>KTP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080" y="2362200"/>
            <a:ext cx="3576320" cy="35560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57057" y="5953243"/>
            <a:ext cx="4719743" cy="74208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99400" indent="-190933">
              <a:lnSpc>
                <a:spcPts val="1387"/>
              </a:lnSpc>
              <a:buFont typeface="Arial MT"/>
              <a:buChar char="•"/>
              <a:tabLst>
                <a:tab pos="199400" algn="l"/>
              </a:tabLst>
            </a:pPr>
            <a:r>
              <a:rPr sz="1200" spc="-13" dirty="0" smtClean="0">
                <a:latin typeface="Calibri"/>
                <a:cs typeface="Calibri"/>
              </a:rPr>
              <a:t>FOTO</a:t>
            </a:r>
            <a:r>
              <a:rPr sz="1200" spc="-43" dirty="0" smtClean="0">
                <a:latin typeface="Calibri"/>
                <a:cs typeface="Calibri"/>
              </a:rPr>
              <a:t> </a:t>
            </a:r>
            <a:r>
              <a:rPr sz="1200" spc="-13" dirty="0">
                <a:latin typeface="Calibri"/>
                <a:cs typeface="Calibri"/>
              </a:rPr>
              <a:t>DIRI</a:t>
            </a:r>
            <a:endParaRPr sz="1200" dirty="0">
              <a:latin typeface="Calibri"/>
              <a:cs typeface="Calibri"/>
            </a:endParaRPr>
          </a:p>
          <a:p>
            <a:pPr marL="8467">
              <a:spcBef>
                <a:spcPts val="10"/>
              </a:spcBef>
            </a:pPr>
            <a:r>
              <a:rPr sz="1200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Pastikan</a:t>
            </a:r>
            <a:r>
              <a:rPr sz="1200" spc="-57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foto</a:t>
            </a:r>
            <a:r>
              <a:rPr sz="1200" spc="-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ktp </a:t>
            </a:r>
            <a:r>
              <a:rPr sz="1200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dan</a:t>
            </a:r>
            <a:r>
              <a:rPr sz="1200" spc="-7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33" dirty="0">
                <a:solidFill>
                  <a:srgbClr val="FF0000"/>
                </a:solidFill>
                <a:latin typeface="Lucida Sans Unicode"/>
                <a:cs typeface="Lucida Sans Unicode"/>
              </a:rPr>
              <a:t>tulisan</a:t>
            </a:r>
            <a:r>
              <a:rPr sz="1200" spc="-73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43" dirty="0">
                <a:solidFill>
                  <a:srgbClr val="FF0000"/>
                </a:solidFill>
                <a:latin typeface="Lucida Sans Unicode"/>
                <a:cs typeface="Lucida Sans Unicode"/>
              </a:rPr>
              <a:t>jelas,</a:t>
            </a:r>
            <a:r>
              <a:rPr sz="1200" spc="-63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FF0000"/>
                </a:solidFill>
                <a:latin typeface="Lucida Sans Unicode"/>
                <a:cs typeface="Lucida Sans Unicode"/>
              </a:rPr>
              <a:t>PRIA</a:t>
            </a:r>
            <a:r>
              <a:rPr sz="1200" spc="-63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37" dirty="0">
                <a:solidFill>
                  <a:srgbClr val="FF0000"/>
                </a:solidFill>
                <a:latin typeface="Lucida Sans Unicode"/>
                <a:cs typeface="Lucida Sans Unicode"/>
              </a:rPr>
              <a:t>pakai</a:t>
            </a:r>
            <a:r>
              <a:rPr sz="1200" spc="-57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17" dirty="0">
                <a:solidFill>
                  <a:srgbClr val="FF0000"/>
                </a:solidFill>
                <a:latin typeface="Lucida Sans Unicode"/>
                <a:cs typeface="Lucida Sans Unicode"/>
              </a:rPr>
              <a:t>JAS</a:t>
            </a:r>
            <a:endParaRPr sz="1200" dirty="0">
              <a:latin typeface="Lucida Sans Unicode"/>
              <a:cs typeface="Lucida Sans Unicode"/>
            </a:endParaRPr>
          </a:p>
          <a:p>
            <a:pPr marL="8467"/>
            <a:r>
              <a:rPr sz="1200" spc="-23" dirty="0">
                <a:solidFill>
                  <a:srgbClr val="FF0000"/>
                </a:solidFill>
                <a:latin typeface="Lucida Sans Unicode"/>
                <a:cs typeface="Lucida Sans Unicode"/>
              </a:rPr>
              <a:t>Pilih</a:t>
            </a:r>
            <a:r>
              <a:rPr sz="1200" spc="-8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27" dirty="0">
                <a:solidFill>
                  <a:srgbClr val="FF0000"/>
                </a:solidFill>
                <a:latin typeface="Lucida Sans Unicode"/>
                <a:cs typeface="Lucida Sans Unicode"/>
              </a:rPr>
              <a:t>gambar</a:t>
            </a:r>
            <a:r>
              <a:rPr sz="1200" spc="-57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17" dirty="0">
                <a:solidFill>
                  <a:srgbClr val="FF0000"/>
                </a:solidFill>
                <a:latin typeface="Lucida Sans Unicode"/>
                <a:cs typeface="Lucida Sans Unicode"/>
              </a:rPr>
              <a:t>baru</a:t>
            </a:r>
            <a:r>
              <a:rPr sz="1200" spc="-67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jika</a:t>
            </a:r>
            <a:r>
              <a:rPr sz="1200" spc="-7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43" dirty="0">
                <a:solidFill>
                  <a:srgbClr val="FF0000"/>
                </a:solidFill>
                <a:latin typeface="Lucida Sans Unicode"/>
                <a:cs typeface="Lucida Sans Unicode"/>
              </a:rPr>
              <a:t>ingin</a:t>
            </a:r>
            <a:r>
              <a:rPr sz="1200" spc="-73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17" dirty="0">
                <a:solidFill>
                  <a:srgbClr val="FF0000"/>
                </a:solidFill>
                <a:latin typeface="Lucida Sans Unicode"/>
                <a:cs typeface="Lucida Sans Unicode"/>
              </a:rPr>
              <a:t>memperbarui</a:t>
            </a:r>
            <a:r>
              <a:rPr sz="1200" spc="-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27" dirty="0">
                <a:solidFill>
                  <a:srgbClr val="FF0000"/>
                </a:solidFill>
                <a:latin typeface="Lucida Sans Unicode"/>
                <a:cs typeface="Lucida Sans Unicode"/>
              </a:rPr>
              <a:t>gambar</a:t>
            </a:r>
            <a:r>
              <a:rPr sz="1200" spc="-57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FF0000"/>
                </a:solidFill>
                <a:latin typeface="Lucida Sans Unicode"/>
                <a:cs typeface="Lucida Sans Unicode"/>
              </a:rPr>
              <a:t>lama</a:t>
            </a:r>
            <a:endParaRPr sz="1200" dirty="0">
              <a:latin typeface="Lucida Sans Unicode"/>
              <a:cs typeface="Lucida Sans Unicode"/>
            </a:endParaRPr>
          </a:p>
          <a:p>
            <a:pPr marL="8467"/>
            <a:r>
              <a:rPr sz="1200" spc="-13" dirty="0">
                <a:solidFill>
                  <a:srgbClr val="FF0000"/>
                </a:solidFill>
                <a:latin typeface="Lucida Sans Unicode"/>
                <a:cs typeface="Lucida Sans Unicode"/>
              </a:rPr>
              <a:t>Hanya</a:t>
            </a:r>
            <a:r>
              <a:rPr sz="1200" spc="-57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27" dirty="0">
                <a:solidFill>
                  <a:srgbClr val="FF0000"/>
                </a:solidFill>
                <a:latin typeface="Lucida Sans Unicode"/>
                <a:cs typeface="Lucida Sans Unicode"/>
              </a:rPr>
              <a:t>gambar</a:t>
            </a:r>
            <a:r>
              <a:rPr sz="1200" spc="-43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73" dirty="0">
                <a:solidFill>
                  <a:srgbClr val="FF0000"/>
                </a:solidFill>
                <a:latin typeface="Lucida Sans Unicode"/>
                <a:cs typeface="Lucida Sans Unicode"/>
              </a:rPr>
              <a:t>jpg,</a:t>
            </a:r>
            <a:r>
              <a:rPr sz="1200" spc="-63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57" dirty="0">
                <a:solidFill>
                  <a:srgbClr val="FF0000"/>
                </a:solidFill>
                <a:latin typeface="Lucida Sans Unicode"/>
                <a:cs typeface="Lucida Sans Unicode"/>
              </a:rPr>
              <a:t>jpeg, </a:t>
            </a:r>
            <a:r>
              <a:rPr sz="1200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png</a:t>
            </a:r>
            <a:r>
              <a:rPr sz="1200" spc="-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FF0000"/>
                </a:solidFill>
                <a:latin typeface="Lucida Sans Unicode"/>
                <a:cs typeface="Lucida Sans Unicode"/>
              </a:rPr>
              <a:t>yang</a:t>
            </a:r>
            <a:r>
              <a:rPr sz="1200" spc="-53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FF0000"/>
                </a:solidFill>
                <a:latin typeface="Lucida Sans Unicode"/>
                <a:cs typeface="Lucida Sans Unicode"/>
              </a:rPr>
              <a:t>diperbolehkan,</a:t>
            </a:r>
            <a:r>
              <a:rPr sz="1200" spc="-63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33" dirty="0">
                <a:solidFill>
                  <a:srgbClr val="FF0000"/>
                </a:solidFill>
                <a:latin typeface="Lucida Sans Unicode"/>
                <a:cs typeface="Lucida Sans Unicode"/>
              </a:rPr>
              <a:t>maksimal</a:t>
            </a:r>
            <a:r>
              <a:rPr sz="1200" spc="-67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00AF50"/>
                </a:solidFill>
                <a:latin typeface="Lucida Sans Unicode"/>
                <a:cs typeface="Lucida Sans Unicode"/>
              </a:rPr>
              <a:t>100kb</a:t>
            </a:r>
            <a:endParaRPr sz="12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5472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42080" y="6172200"/>
            <a:ext cx="364490" cy="364490"/>
            <a:chOff x="16713119" y="9258300"/>
            <a:chExt cx="546735" cy="546735"/>
          </a:xfrm>
        </p:grpSpPr>
        <p:sp>
          <p:nvSpPr>
            <p:cNvPr id="3" name="object 3"/>
            <p:cNvSpPr/>
            <p:nvPr/>
          </p:nvSpPr>
          <p:spPr>
            <a:xfrm>
              <a:off x="16713119" y="9258300"/>
              <a:ext cx="546735" cy="546735"/>
            </a:xfrm>
            <a:custGeom>
              <a:avLst/>
              <a:gdLst/>
              <a:ahLst/>
              <a:cxnLst/>
              <a:rect l="l" t="t" r="r" b="b"/>
              <a:pathLst>
                <a:path w="546734" h="546734">
                  <a:moveTo>
                    <a:pt x="273091" y="546179"/>
                  </a:moveTo>
                  <a:lnTo>
                    <a:pt x="224001" y="541780"/>
                  </a:lnTo>
                  <a:lnTo>
                    <a:pt x="177799" y="529094"/>
                  </a:lnTo>
                  <a:lnTo>
                    <a:pt x="135255" y="508895"/>
                  </a:lnTo>
                  <a:lnTo>
                    <a:pt x="97141" y="481952"/>
                  </a:lnTo>
                  <a:lnTo>
                    <a:pt x="64226" y="449038"/>
                  </a:lnTo>
                  <a:lnTo>
                    <a:pt x="37284" y="410923"/>
                  </a:lnTo>
                  <a:lnTo>
                    <a:pt x="17084" y="368379"/>
                  </a:lnTo>
                  <a:lnTo>
                    <a:pt x="4399" y="322178"/>
                  </a:lnTo>
                  <a:lnTo>
                    <a:pt x="0" y="273082"/>
                  </a:lnTo>
                  <a:lnTo>
                    <a:pt x="4399" y="224001"/>
                  </a:lnTo>
                  <a:lnTo>
                    <a:pt x="17084" y="177800"/>
                  </a:lnTo>
                  <a:lnTo>
                    <a:pt x="37284" y="135256"/>
                  </a:lnTo>
                  <a:lnTo>
                    <a:pt x="64226" y="97141"/>
                  </a:lnTo>
                  <a:lnTo>
                    <a:pt x="97141" y="64227"/>
                  </a:lnTo>
                  <a:lnTo>
                    <a:pt x="135255" y="37284"/>
                  </a:lnTo>
                  <a:lnTo>
                    <a:pt x="177799" y="17085"/>
                  </a:lnTo>
                  <a:lnTo>
                    <a:pt x="224001" y="4399"/>
                  </a:lnTo>
                  <a:lnTo>
                    <a:pt x="273090" y="0"/>
                  </a:lnTo>
                  <a:lnTo>
                    <a:pt x="322178" y="4399"/>
                  </a:lnTo>
                  <a:lnTo>
                    <a:pt x="368379" y="17085"/>
                  </a:lnTo>
                  <a:lnTo>
                    <a:pt x="410923" y="37284"/>
                  </a:lnTo>
                  <a:lnTo>
                    <a:pt x="449037" y="64227"/>
                  </a:lnTo>
                  <a:lnTo>
                    <a:pt x="481951" y="97141"/>
                  </a:lnTo>
                  <a:lnTo>
                    <a:pt x="508894" y="135256"/>
                  </a:lnTo>
                  <a:lnTo>
                    <a:pt x="529094" y="177800"/>
                  </a:lnTo>
                  <a:lnTo>
                    <a:pt x="541779" y="224001"/>
                  </a:lnTo>
                  <a:lnTo>
                    <a:pt x="546178" y="273089"/>
                  </a:lnTo>
                  <a:lnTo>
                    <a:pt x="541779" y="322178"/>
                  </a:lnTo>
                  <a:lnTo>
                    <a:pt x="529094" y="368379"/>
                  </a:lnTo>
                  <a:lnTo>
                    <a:pt x="508894" y="410923"/>
                  </a:lnTo>
                  <a:lnTo>
                    <a:pt x="481951" y="449038"/>
                  </a:lnTo>
                  <a:lnTo>
                    <a:pt x="449037" y="481952"/>
                  </a:lnTo>
                  <a:lnTo>
                    <a:pt x="410923" y="508895"/>
                  </a:lnTo>
                  <a:lnTo>
                    <a:pt x="368379" y="529094"/>
                  </a:lnTo>
                  <a:lnTo>
                    <a:pt x="322178" y="541780"/>
                  </a:lnTo>
                  <a:lnTo>
                    <a:pt x="273091" y="546179"/>
                  </a:lnTo>
                  <a:close/>
                </a:path>
              </a:pathLst>
            </a:custGeom>
            <a:solidFill>
              <a:srgbClr val="FFB45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" name="object 4"/>
            <p:cNvSpPr/>
            <p:nvPr/>
          </p:nvSpPr>
          <p:spPr>
            <a:xfrm>
              <a:off x="16912245" y="9403123"/>
              <a:ext cx="147955" cy="256540"/>
            </a:xfrm>
            <a:custGeom>
              <a:avLst/>
              <a:gdLst/>
              <a:ahLst/>
              <a:cxnLst/>
              <a:rect l="l" t="t" r="r" b="b"/>
              <a:pathLst>
                <a:path w="147955" h="256540">
                  <a:moveTo>
                    <a:pt x="4451" y="7829"/>
                  </a:moveTo>
                  <a:lnTo>
                    <a:pt x="43116" y="7829"/>
                  </a:lnTo>
                  <a:lnTo>
                    <a:pt x="42790" y="7503"/>
                  </a:lnTo>
                  <a:lnTo>
                    <a:pt x="37797" y="2863"/>
                  </a:lnTo>
                  <a:lnTo>
                    <a:pt x="31118" y="0"/>
                  </a:lnTo>
                  <a:lnTo>
                    <a:pt x="16619" y="0"/>
                  </a:lnTo>
                  <a:lnTo>
                    <a:pt x="10112" y="2709"/>
                  </a:lnTo>
                  <a:lnTo>
                    <a:pt x="5164" y="7113"/>
                  </a:lnTo>
                  <a:lnTo>
                    <a:pt x="4451" y="7829"/>
                  </a:lnTo>
                  <a:close/>
                </a:path>
                <a:path w="147955" h="256540">
                  <a:moveTo>
                    <a:pt x="17289" y="256474"/>
                  </a:moveTo>
                  <a:lnTo>
                    <a:pt x="30656" y="256474"/>
                  </a:lnTo>
                  <a:lnTo>
                    <a:pt x="36945" y="253973"/>
                  </a:lnTo>
                  <a:lnTo>
                    <a:pt x="84442" y="207358"/>
                  </a:lnTo>
                  <a:lnTo>
                    <a:pt x="129969" y="161884"/>
                  </a:lnTo>
                  <a:lnTo>
                    <a:pt x="147786" y="143485"/>
                  </a:lnTo>
                  <a:lnTo>
                    <a:pt x="147786" y="112843"/>
                  </a:lnTo>
                  <a:lnTo>
                    <a:pt x="146405" y="111064"/>
                  </a:lnTo>
                  <a:lnTo>
                    <a:pt x="43134" y="7793"/>
                  </a:lnTo>
                  <a:lnTo>
                    <a:pt x="4451" y="7829"/>
                  </a:lnTo>
                  <a:lnTo>
                    <a:pt x="2899" y="9388"/>
                  </a:lnTo>
                  <a:lnTo>
                    <a:pt x="0" y="12638"/>
                  </a:lnTo>
                  <a:lnTo>
                    <a:pt x="0" y="42911"/>
                  </a:lnTo>
                  <a:lnTo>
                    <a:pt x="3125" y="46977"/>
                  </a:lnTo>
                  <a:lnTo>
                    <a:pt x="6741" y="50140"/>
                  </a:lnTo>
                  <a:lnTo>
                    <a:pt x="84774" y="128173"/>
                  </a:lnTo>
                  <a:lnTo>
                    <a:pt x="5735" y="207204"/>
                  </a:lnTo>
                  <a:lnTo>
                    <a:pt x="5554" y="207358"/>
                  </a:lnTo>
                  <a:lnTo>
                    <a:pt x="5345" y="207466"/>
                  </a:lnTo>
                  <a:lnTo>
                    <a:pt x="2899" y="209895"/>
                  </a:lnTo>
                  <a:lnTo>
                    <a:pt x="2745" y="210076"/>
                  </a:lnTo>
                  <a:lnTo>
                    <a:pt x="2627" y="210285"/>
                  </a:lnTo>
                  <a:lnTo>
                    <a:pt x="0" y="213384"/>
                  </a:lnTo>
                  <a:lnTo>
                    <a:pt x="0" y="243471"/>
                  </a:lnTo>
                  <a:lnTo>
                    <a:pt x="3125" y="247485"/>
                  </a:lnTo>
                  <a:lnTo>
                    <a:pt x="4774" y="249134"/>
                  </a:lnTo>
                  <a:lnTo>
                    <a:pt x="11344" y="254254"/>
                  </a:lnTo>
                  <a:lnTo>
                    <a:pt x="17289" y="25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5" name="object 5"/>
          <p:cNvGrpSpPr/>
          <p:nvPr/>
        </p:nvGrpSpPr>
        <p:grpSpPr>
          <a:xfrm rot="16200000">
            <a:off x="10564609" y="5151640"/>
            <a:ext cx="1504953" cy="1907771"/>
            <a:chOff x="0" y="4288259"/>
            <a:chExt cx="5847080" cy="5998845"/>
          </a:xfrm>
        </p:grpSpPr>
        <p:sp>
          <p:nvSpPr>
            <p:cNvPr id="6" name="object 6"/>
            <p:cNvSpPr/>
            <p:nvPr/>
          </p:nvSpPr>
          <p:spPr>
            <a:xfrm>
              <a:off x="0" y="4288259"/>
              <a:ext cx="5847080" cy="5998845"/>
            </a:xfrm>
            <a:custGeom>
              <a:avLst/>
              <a:gdLst/>
              <a:ahLst/>
              <a:cxnLst/>
              <a:rect l="l" t="t" r="r" b="b"/>
              <a:pathLst>
                <a:path w="5847080" h="5998845">
                  <a:moveTo>
                    <a:pt x="567484" y="12699"/>
                  </a:moveTo>
                  <a:lnTo>
                    <a:pt x="86065" y="12699"/>
                  </a:lnTo>
                  <a:lnTo>
                    <a:pt x="134003" y="0"/>
                  </a:lnTo>
                  <a:lnTo>
                    <a:pt x="519546" y="0"/>
                  </a:lnTo>
                  <a:lnTo>
                    <a:pt x="567484" y="12699"/>
                  </a:lnTo>
                  <a:close/>
                </a:path>
                <a:path w="5847080" h="5998845">
                  <a:moveTo>
                    <a:pt x="5827015" y="5998740"/>
                  </a:moveTo>
                  <a:lnTo>
                    <a:pt x="0" y="5998740"/>
                  </a:lnTo>
                  <a:lnTo>
                    <a:pt x="0" y="12699"/>
                  </a:lnTo>
                  <a:lnTo>
                    <a:pt x="710659" y="12699"/>
                  </a:lnTo>
                  <a:lnTo>
                    <a:pt x="758165" y="25399"/>
                  </a:lnTo>
                  <a:lnTo>
                    <a:pt x="852840" y="25399"/>
                  </a:lnTo>
                  <a:lnTo>
                    <a:pt x="900005" y="38099"/>
                  </a:lnTo>
                  <a:lnTo>
                    <a:pt x="993982" y="38099"/>
                  </a:lnTo>
                  <a:lnTo>
                    <a:pt x="1040790" y="50799"/>
                  </a:lnTo>
                  <a:lnTo>
                    <a:pt x="1087476" y="50799"/>
                  </a:lnTo>
                  <a:lnTo>
                    <a:pt x="1134039" y="63499"/>
                  </a:lnTo>
                  <a:lnTo>
                    <a:pt x="1180475" y="63499"/>
                  </a:lnTo>
                  <a:lnTo>
                    <a:pt x="1272965" y="88899"/>
                  </a:lnTo>
                  <a:lnTo>
                    <a:pt x="1319015" y="88899"/>
                  </a:lnTo>
                  <a:lnTo>
                    <a:pt x="1410717" y="114299"/>
                  </a:lnTo>
                  <a:lnTo>
                    <a:pt x="1456365" y="114299"/>
                  </a:lnTo>
                  <a:lnTo>
                    <a:pt x="1637566" y="165099"/>
                  </a:lnTo>
                  <a:lnTo>
                    <a:pt x="1682510" y="165099"/>
                  </a:lnTo>
                  <a:lnTo>
                    <a:pt x="2036676" y="266699"/>
                  </a:lnTo>
                  <a:lnTo>
                    <a:pt x="2080248" y="292099"/>
                  </a:lnTo>
                  <a:lnTo>
                    <a:pt x="2252909" y="342899"/>
                  </a:lnTo>
                  <a:lnTo>
                    <a:pt x="2295659" y="368299"/>
                  </a:lnTo>
                  <a:lnTo>
                    <a:pt x="2380650" y="393699"/>
                  </a:lnTo>
                  <a:lnTo>
                    <a:pt x="2422887" y="419099"/>
                  </a:lnTo>
                  <a:lnTo>
                    <a:pt x="2506837" y="444499"/>
                  </a:lnTo>
                  <a:lnTo>
                    <a:pt x="2548546" y="469899"/>
                  </a:lnTo>
                  <a:lnTo>
                    <a:pt x="2590075" y="482599"/>
                  </a:lnTo>
                  <a:lnTo>
                    <a:pt x="2631424" y="507999"/>
                  </a:lnTo>
                  <a:lnTo>
                    <a:pt x="2672589" y="520699"/>
                  </a:lnTo>
                  <a:lnTo>
                    <a:pt x="2713570" y="546099"/>
                  </a:lnTo>
                  <a:lnTo>
                    <a:pt x="2754365" y="558799"/>
                  </a:lnTo>
                  <a:lnTo>
                    <a:pt x="2835390" y="609599"/>
                  </a:lnTo>
                  <a:lnTo>
                    <a:pt x="2875616" y="622299"/>
                  </a:lnTo>
                  <a:lnTo>
                    <a:pt x="2955488" y="673099"/>
                  </a:lnTo>
                  <a:lnTo>
                    <a:pt x="2995131" y="685799"/>
                  </a:lnTo>
                  <a:lnTo>
                    <a:pt x="3112864" y="761999"/>
                  </a:lnTo>
                  <a:lnTo>
                    <a:pt x="3151704" y="774699"/>
                  </a:lnTo>
                  <a:lnTo>
                    <a:pt x="3266991" y="850899"/>
                  </a:lnTo>
                  <a:lnTo>
                    <a:pt x="3454919" y="977899"/>
                  </a:lnTo>
                  <a:lnTo>
                    <a:pt x="3601344" y="1079499"/>
                  </a:lnTo>
                  <a:lnTo>
                    <a:pt x="3744170" y="1181099"/>
                  </a:lnTo>
                  <a:lnTo>
                    <a:pt x="3779302" y="1219199"/>
                  </a:lnTo>
                  <a:lnTo>
                    <a:pt x="3883291" y="1295399"/>
                  </a:lnTo>
                  <a:lnTo>
                    <a:pt x="3917479" y="1333499"/>
                  </a:lnTo>
                  <a:lnTo>
                    <a:pt x="3985135" y="1384299"/>
                  </a:lnTo>
                  <a:lnTo>
                    <a:pt x="4018598" y="1422399"/>
                  </a:lnTo>
                  <a:lnTo>
                    <a:pt x="4084787" y="1473199"/>
                  </a:lnTo>
                  <a:lnTo>
                    <a:pt x="4117510" y="1511299"/>
                  </a:lnTo>
                  <a:lnTo>
                    <a:pt x="4149983" y="1536699"/>
                  </a:lnTo>
                  <a:lnTo>
                    <a:pt x="4182204" y="1574799"/>
                  </a:lnTo>
                  <a:lnTo>
                    <a:pt x="4214172" y="1600199"/>
                  </a:lnTo>
                  <a:lnTo>
                    <a:pt x="4245884" y="1638299"/>
                  </a:lnTo>
                  <a:lnTo>
                    <a:pt x="4277339" y="1663699"/>
                  </a:lnTo>
                  <a:lnTo>
                    <a:pt x="4308536" y="1701799"/>
                  </a:lnTo>
                  <a:lnTo>
                    <a:pt x="4339473" y="1727199"/>
                  </a:lnTo>
                  <a:lnTo>
                    <a:pt x="4370147" y="1765299"/>
                  </a:lnTo>
                  <a:lnTo>
                    <a:pt x="4400558" y="1803399"/>
                  </a:lnTo>
                  <a:lnTo>
                    <a:pt x="4430704" y="1828799"/>
                  </a:lnTo>
                  <a:lnTo>
                    <a:pt x="4460583" y="1866899"/>
                  </a:lnTo>
                  <a:lnTo>
                    <a:pt x="4490193" y="1892299"/>
                  </a:lnTo>
                  <a:lnTo>
                    <a:pt x="4519532" y="1930399"/>
                  </a:lnTo>
                  <a:lnTo>
                    <a:pt x="4548600" y="1968499"/>
                  </a:lnTo>
                  <a:lnTo>
                    <a:pt x="4577394" y="2006599"/>
                  </a:lnTo>
                  <a:lnTo>
                    <a:pt x="4605913" y="2031999"/>
                  </a:lnTo>
                  <a:lnTo>
                    <a:pt x="4634154" y="2070099"/>
                  </a:lnTo>
                  <a:lnTo>
                    <a:pt x="4662117" y="2108199"/>
                  </a:lnTo>
                  <a:lnTo>
                    <a:pt x="4689799" y="2146299"/>
                  </a:lnTo>
                  <a:lnTo>
                    <a:pt x="4717199" y="2171699"/>
                  </a:lnTo>
                  <a:lnTo>
                    <a:pt x="4744316" y="2209799"/>
                  </a:lnTo>
                  <a:lnTo>
                    <a:pt x="4771146" y="2247899"/>
                  </a:lnTo>
                  <a:lnTo>
                    <a:pt x="4797690" y="2285999"/>
                  </a:lnTo>
                  <a:lnTo>
                    <a:pt x="4823945" y="2324099"/>
                  </a:lnTo>
                  <a:lnTo>
                    <a:pt x="4849909" y="2362199"/>
                  </a:lnTo>
                  <a:lnTo>
                    <a:pt x="4875581" y="2400299"/>
                  </a:lnTo>
                  <a:lnTo>
                    <a:pt x="4900959" y="2425699"/>
                  </a:lnTo>
                  <a:lnTo>
                    <a:pt x="4926042" y="2463799"/>
                  </a:lnTo>
                  <a:lnTo>
                    <a:pt x="4950827" y="2501899"/>
                  </a:lnTo>
                  <a:lnTo>
                    <a:pt x="4975313" y="2539999"/>
                  </a:lnTo>
                  <a:lnTo>
                    <a:pt x="4999499" y="2578099"/>
                  </a:lnTo>
                  <a:lnTo>
                    <a:pt x="5023382" y="2616199"/>
                  </a:lnTo>
                  <a:lnTo>
                    <a:pt x="5046961" y="2654299"/>
                  </a:lnTo>
                  <a:lnTo>
                    <a:pt x="5070235" y="2692399"/>
                  </a:lnTo>
                  <a:lnTo>
                    <a:pt x="5093201" y="2730499"/>
                  </a:lnTo>
                  <a:lnTo>
                    <a:pt x="5115858" y="2781299"/>
                  </a:lnTo>
                  <a:lnTo>
                    <a:pt x="5138204" y="2819399"/>
                  </a:lnTo>
                  <a:lnTo>
                    <a:pt x="5160238" y="2857499"/>
                  </a:lnTo>
                  <a:lnTo>
                    <a:pt x="5181958" y="2895599"/>
                  </a:lnTo>
                  <a:lnTo>
                    <a:pt x="5203362" y="2933699"/>
                  </a:lnTo>
                  <a:lnTo>
                    <a:pt x="5224449" y="2971799"/>
                  </a:lnTo>
                  <a:lnTo>
                    <a:pt x="5245216" y="3009899"/>
                  </a:lnTo>
                  <a:lnTo>
                    <a:pt x="5265662" y="3060699"/>
                  </a:lnTo>
                  <a:lnTo>
                    <a:pt x="5285786" y="3098799"/>
                  </a:lnTo>
                  <a:lnTo>
                    <a:pt x="5305586" y="3136899"/>
                  </a:lnTo>
                  <a:lnTo>
                    <a:pt x="5325060" y="3174999"/>
                  </a:lnTo>
                  <a:lnTo>
                    <a:pt x="5344206" y="3213099"/>
                  </a:lnTo>
                  <a:lnTo>
                    <a:pt x="5363023" y="3263899"/>
                  </a:lnTo>
                  <a:lnTo>
                    <a:pt x="5381509" y="3301999"/>
                  </a:lnTo>
                  <a:lnTo>
                    <a:pt x="5399663" y="3340099"/>
                  </a:lnTo>
                  <a:lnTo>
                    <a:pt x="5417482" y="3378199"/>
                  </a:lnTo>
                  <a:lnTo>
                    <a:pt x="5434965" y="3428999"/>
                  </a:lnTo>
                  <a:lnTo>
                    <a:pt x="5452110" y="3467099"/>
                  </a:lnTo>
                  <a:lnTo>
                    <a:pt x="5468916" y="3505199"/>
                  </a:lnTo>
                  <a:lnTo>
                    <a:pt x="5485381" y="3555999"/>
                  </a:lnTo>
                  <a:lnTo>
                    <a:pt x="5501503" y="3594099"/>
                  </a:lnTo>
                  <a:lnTo>
                    <a:pt x="5517281" y="3644899"/>
                  </a:lnTo>
                  <a:lnTo>
                    <a:pt x="5532713" y="3682999"/>
                  </a:lnTo>
                  <a:lnTo>
                    <a:pt x="5547797" y="3721099"/>
                  </a:lnTo>
                  <a:lnTo>
                    <a:pt x="5562531" y="3771899"/>
                  </a:lnTo>
                  <a:lnTo>
                    <a:pt x="5576915" y="3809999"/>
                  </a:lnTo>
                  <a:lnTo>
                    <a:pt x="5590945" y="3860799"/>
                  </a:lnTo>
                  <a:lnTo>
                    <a:pt x="5604621" y="3898899"/>
                  </a:lnTo>
                  <a:lnTo>
                    <a:pt x="5617941" y="3949699"/>
                  </a:lnTo>
                  <a:lnTo>
                    <a:pt x="5630903" y="3987799"/>
                  </a:lnTo>
                  <a:lnTo>
                    <a:pt x="5643505" y="4038599"/>
                  </a:lnTo>
                  <a:lnTo>
                    <a:pt x="5655746" y="4076699"/>
                  </a:lnTo>
                  <a:lnTo>
                    <a:pt x="5667624" y="4127499"/>
                  </a:lnTo>
                  <a:lnTo>
                    <a:pt x="5679138" y="4165599"/>
                  </a:lnTo>
                  <a:lnTo>
                    <a:pt x="5690285" y="4216399"/>
                  </a:lnTo>
                  <a:lnTo>
                    <a:pt x="5701064" y="4254499"/>
                  </a:lnTo>
                  <a:lnTo>
                    <a:pt x="5711474" y="4305299"/>
                  </a:lnTo>
                  <a:lnTo>
                    <a:pt x="5721512" y="4343399"/>
                  </a:lnTo>
                  <a:lnTo>
                    <a:pt x="5731177" y="4394199"/>
                  </a:lnTo>
                  <a:lnTo>
                    <a:pt x="5740468" y="4432299"/>
                  </a:lnTo>
                  <a:lnTo>
                    <a:pt x="5749382" y="4483099"/>
                  </a:lnTo>
                  <a:lnTo>
                    <a:pt x="5757918" y="4533899"/>
                  </a:lnTo>
                  <a:lnTo>
                    <a:pt x="5766074" y="4571999"/>
                  </a:lnTo>
                  <a:lnTo>
                    <a:pt x="5773849" y="4622799"/>
                  </a:lnTo>
                  <a:lnTo>
                    <a:pt x="5781240" y="4673599"/>
                  </a:lnTo>
                  <a:lnTo>
                    <a:pt x="5788247" y="4711699"/>
                  </a:lnTo>
                  <a:lnTo>
                    <a:pt x="5794867" y="4762499"/>
                  </a:lnTo>
                  <a:lnTo>
                    <a:pt x="5801099" y="4813299"/>
                  </a:lnTo>
                  <a:lnTo>
                    <a:pt x="5806942" y="4851399"/>
                  </a:lnTo>
                  <a:lnTo>
                    <a:pt x="5812392" y="4902199"/>
                  </a:lnTo>
                  <a:lnTo>
                    <a:pt x="5817450" y="4952999"/>
                  </a:lnTo>
                  <a:lnTo>
                    <a:pt x="5822112" y="4991099"/>
                  </a:lnTo>
                  <a:lnTo>
                    <a:pt x="5826378" y="5041899"/>
                  </a:lnTo>
                  <a:lnTo>
                    <a:pt x="5830246" y="5092699"/>
                  </a:lnTo>
                  <a:lnTo>
                    <a:pt x="5833713" y="5143499"/>
                  </a:lnTo>
                  <a:lnTo>
                    <a:pt x="5836779" y="5181599"/>
                  </a:lnTo>
                  <a:lnTo>
                    <a:pt x="5839442" y="5232399"/>
                  </a:lnTo>
                  <a:lnTo>
                    <a:pt x="5841700" y="5283199"/>
                  </a:lnTo>
                  <a:lnTo>
                    <a:pt x="5843551" y="5333999"/>
                  </a:lnTo>
                  <a:lnTo>
                    <a:pt x="5844993" y="5372099"/>
                  </a:lnTo>
                  <a:lnTo>
                    <a:pt x="5846026" y="5422899"/>
                  </a:lnTo>
                  <a:lnTo>
                    <a:pt x="5846646" y="5473699"/>
                  </a:lnTo>
                  <a:lnTo>
                    <a:pt x="5846853" y="5524454"/>
                  </a:lnTo>
                  <a:lnTo>
                    <a:pt x="5846646" y="5575299"/>
                  </a:lnTo>
                  <a:lnTo>
                    <a:pt x="5846026" y="5613399"/>
                  </a:lnTo>
                  <a:lnTo>
                    <a:pt x="5844993" y="5664199"/>
                  </a:lnTo>
                  <a:lnTo>
                    <a:pt x="5843551" y="5714999"/>
                  </a:lnTo>
                  <a:lnTo>
                    <a:pt x="5841700" y="5765799"/>
                  </a:lnTo>
                  <a:lnTo>
                    <a:pt x="5839442" y="5816599"/>
                  </a:lnTo>
                  <a:lnTo>
                    <a:pt x="5836779" y="5854699"/>
                  </a:lnTo>
                  <a:lnTo>
                    <a:pt x="5833713" y="5905499"/>
                  </a:lnTo>
                  <a:lnTo>
                    <a:pt x="5830246" y="5956299"/>
                  </a:lnTo>
                  <a:lnTo>
                    <a:pt x="5827015" y="5998740"/>
                  </a:lnTo>
                  <a:close/>
                </a:path>
              </a:pathLst>
            </a:custGeom>
            <a:solidFill>
              <a:srgbClr val="0E49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8777616"/>
              <a:ext cx="1276350" cy="1509395"/>
            </a:xfrm>
            <a:custGeom>
              <a:avLst/>
              <a:gdLst/>
              <a:ahLst/>
              <a:cxnLst/>
              <a:rect l="l" t="t" r="r" b="b"/>
              <a:pathLst>
                <a:path w="1276350" h="1509395">
                  <a:moveTo>
                    <a:pt x="0" y="0"/>
                  </a:moveTo>
                  <a:lnTo>
                    <a:pt x="38069" y="7493"/>
                  </a:lnTo>
                  <a:lnTo>
                    <a:pt x="82999" y="17731"/>
                  </a:lnTo>
                  <a:lnTo>
                    <a:pt x="127429" y="29246"/>
                  </a:lnTo>
                  <a:lnTo>
                    <a:pt x="171337" y="42019"/>
                  </a:lnTo>
                  <a:lnTo>
                    <a:pt x="214703" y="56030"/>
                  </a:lnTo>
                  <a:lnTo>
                    <a:pt x="257507" y="71257"/>
                  </a:lnTo>
                  <a:lnTo>
                    <a:pt x="299728" y="87681"/>
                  </a:lnTo>
                  <a:lnTo>
                    <a:pt x="341346" y="105281"/>
                  </a:lnTo>
                  <a:lnTo>
                    <a:pt x="382340" y="124036"/>
                  </a:lnTo>
                  <a:lnTo>
                    <a:pt x="422691" y="143926"/>
                  </a:lnTo>
                  <a:lnTo>
                    <a:pt x="462376" y="164931"/>
                  </a:lnTo>
                  <a:lnTo>
                    <a:pt x="501377" y="187030"/>
                  </a:lnTo>
                  <a:lnTo>
                    <a:pt x="539672" y="210202"/>
                  </a:lnTo>
                  <a:lnTo>
                    <a:pt x="577241" y="234428"/>
                  </a:lnTo>
                  <a:lnTo>
                    <a:pt x="614064" y="259686"/>
                  </a:lnTo>
                  <a:lnTo>
                    <a:pt x="650119" y="285957"/>
                  </a:lnTo>
                  <a:lnTo>
                    <a:pt x="685388" y="313219"/>
                  </a:lnTo>
                  <a:lnTo>
                    <a:pt x="719849" y="341453"/>
                  </a:lnTo>
                  <a:lnTo>
                    <a:pt x="753482" y="370638"/>
                  </a:lnTo>
                  <a:lnTo>
                    <a:pt x="786265" y="400753"/>
                  </a:lnTo>
                  <a:lnTo>
                    <a:pt x="818180" y="431779"/>
                  </a:lnTo>
                  <a:lnTo>
                    <a:pt x="849206" y="463693"/>
                  </a:lnTo>
                  <a:lnTo>
                    <a:pt x="879321" y="496477"/>
                  </a:lnTo>
                  <a:lnTo>
                    <a:pt x="908506" y="530110"/>
                  </a:lnTo>
                  <a:lnTo>
                    <a:pt x="936740" y="564571"/>
                  </a:lnTo>
                  <a:lnTo>
                    <a:pt x="964002" y="599839"/>
                  </a:lnTo>
                  <a:lnTo>
                    <a:pt x="990273" y="635895"/>
                  </a:lnTo>
                  <a:lnTo>
                    <a:pt x="1015531" y="672718"/>
                  </a:lnTo>
                  <a:lnTo>
                    <a:pt x="1039757" y="710287"/>
                  </a:lnTo>
                  <a:lnTo>
                    <a:pt x="1062929" y="748582"/>
                  </a:lnTo>
                  <a:lnTo>
                    <a:pt x="1085028" y="787583"/>
                  </a:lnTo>
                  <a:lnTo>
                    <a:pt x="1106033" y="827268"/>
                  </a:lnTo>
                  <a:lnTo>
                    <a:pt x="1125923" y="867619"/>
                  </a:lnTo>
                  <a:lnTo>
                    <a:pt x="1144678" y="908613"/>
                  </a:lnTo>
                  <a:lnTo>
                    <a:pt x="1162278" y="950231"/>
                  </a:lnTo>
                  <a:lnTo>
                    <a:pt x="1178701" y="992452"/>
                  </a:lnTo>
                  <a:lnTo>
                    <a:pt x="1193929" y="1035256"/>
                  </a:lnTo>
                  <a:lnTo>
                    <a:pt x="1207939" y="1078622"/>
                  </a:lnTo>
                  <a:lnTo>
                    <a:pt x="1220713" y="1122530"/>
                  </a:lnTo>
                  <a:lnTo>
                    <a:pt x="1232228" y="1166960"/>
                  </a:lnTo>
                  <a:lnTo>
                    <a:pt x="1242466" y="1211890"/>
                  </a:lnTo>
                  <a:lnTo>
                    <a:pt x="1251405" y="1257301"/>
                  </a:lnTo>
                  <a:lnTo>
                    <a:pt x="1259024" y="1303172"/>
                  </a:lnTo>
                  <a:lnTo>
                    <a:pt x="1265304" y="1349483"/>
                  </a:lnTo>
                  <a:lnTo>
                    <a:pt x="1270225" y="1396213"/>
                  </a:lnTo>
                  <a:lnTo>
                    <a:pt x="1273764" y="1443341"/>
                  </a:lnTo>
                  <a:lnTo>
                    <a:pt x="1275908" y="1491151"/>
                  </a:lnTo>
                  <a:lnTo>
                    <a:pt x="1276181" y="1509382"/>
                  </a:lnTo>
                  <a:lnTo>
                    <a:pt x="807969" y="1509382"/>
                  </a:lnTo>
                  <a:lnTo>
                    <a:pt x="807580" y="1491151"/>
                  </a:lnTo>
                  <a:lnTo>
                    <a:pt x="804563" y="1444103"/>
                  </a:lnTo>
                  <a:lnTo>
                    <a:pt x="799585" y="1397611"/>
                  </a:lnTo>
                  <a:lnTo>
                    <a:pt x="792687" y="1351715"/>
                  </a:lnTo>
                  <a:lnTo>
                    <a:pt x="783912" y="1306456"/>
                  </a:lnTo>
                  <a:lnTo>
                    <a:pt x="773299" y="1261877"/>
                  </a:lnTo>
                  <a:lnTo>
                    <a:pt x="760891" y="1218019"/>
                  </a:lnTo>
                  <a:lnTo>
                    <a:pt x="746728" y="1174922"/>
                  </a:lnTo>
                  <a:lnTo>
                    <a:pt x="730853" y="1132628"/>
                  </a:lnTo>
                  <a:lnTo>
                    <a:pt x="713307" y="1091180"/>
                  </a:lnTo>
                  <a:lnTo>
                    <a:pt x="694130" y="1050617"/>
                  </a:lnTo>
                  <a:lnTo>
                    <a:pt x="673364" y="1010981"/>
                  </a:lnTo>
                  <a:lnTo>
                    <a:pt x="651051" y="972314"/>
                  </a:lnTo>
                  <a:lnTo>
                    <a:pt x="627232" y="934656"/>
                  </a:lnTo>
                  <a:lnTo>
                    <a:pt x="601948" y="898050"/>
                  </a:lnTo>
                  <a:lnTo>
                    <a:pt x="575241" y="862537"/>
                  </a:lnTo>
                  <a:lnTo>
                    <a:pt x="547152" y="828158"/>
                  </a:lnTo>
                  <a:lnTo>
                    <a:pt x="517722" y="794954"/>
                  </a:lnTo>
                  <a:lnTo>
                    <a:pt x="486993" y="762966"/>
                  </a:lnTo>
                  <a:lnTo>
                    <a:pt x="455005" y="732237"/>
                  </a:lnTo>
                  <a:lnTo>
                    <a:pt x="421801" y="702807"/>
                  </a:lnTo>
                  <a:lnTo>
                    <a:pt x="387422" y="674718"/>
                  </a:lnTo>
                  <a:lnTo>
                    <a:pt x="351909" y="648011"/>
                  </a:lnTo>
                  <a:lnTo>
                    <a:pt x="315303" y="622727"/>
                  </a:lnTo>
                  <a:lnTo>
                    <a:pt x="277645" y="598908"/>
                  </a:lnTo>
                  <a:lnTo>
                    <a:pt x="238978" y="576595"/>
                  </a:lnTo>
                  <a:lnTo>
                    <a:pt x="199342" y="555829"/>
                  </a:lnTo>
                  <a:lnTo>
                    <a:pt x="158779" y="536652"/>
                  </a:lnTo>
                  <a:lnTo>
                    <a:pt x="117330" y="519106"/>
                  </a:lnTo>
                  <a:lnTo>
                    <a:pt x="75037" y="503231"/>
                  </a:lnTo>
                  <a:lnTo>
                    <a:pt x="31940" y="489068"/>
                  </a:lnTo>
                  <a:lnTo>
                    <a:pt x="0" y="480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83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8" name="object 8"/>
          <p:cNvSpPr/>
          <p:nvPr/>
        </p:nvSpPr>
        <p:spPr>
          <a:xfrm>
            <a:off x="6697248" y="2434614"/>
            <a:ext cx="641350" cy="158750"/>
          </a:xfrm>
          <a:custGeom>
            <a:avLst/>
            <a:gdLst/>
            <a:ahLst/>
            <a:cxnLst/>
            <a:rect l="l" t="t" r="r" b="b"/>
            <a:pathLst>
              <a:path w="962025" h="238125">
                <a:moveTo>
                  <a:pt x="240803" y="117722"/>
                </a:moveTo>
                <a:lnTo>
                  <a:pt x="231345" y="164599"/>
                </a:lnTo>
                <a:lnTo>
                  <a:pt x="205548" y="202869"/>
                </a:lnTo>
                <a:lnTo>
                  <a:pt x="167278" y="228666"/>
                </a:lnTo>
                <a:lnTo>
                  <a:pt x="120401" y="238124"/>
                </a:lnTo>
                <a:lnTo>
                  <a:pt x="73525" y="228666"/>
                </a:lnTo>
                <a:lnTo>
                  <a:pt x="35255" y="202869"/>
                </a:lnTo>
                <a:lnTo>
                  <a:pt x="9458" y="164599"/>
                </a:lnTo>
                <a:lnTo>
                  <a:pt x="0" y="117722"/>
                </a:lnTo>
                <a:lnTo>
                  <a:pt x="9458" y="70845"/>
                </a:lnTo>
                <a:lnTo>
                  <a:pt x="35255" y="32575"/>
                </a:lnTo>
                <a:lnTo>
                  <a:pt x="73525" y="6778"/>
                </a:lnTo>
                <a:lnTo>
                  <a:pt x="107121" y="0"/>
                </a:lnTo>
                <a:lnTo>
                  <a:pt x="133681" y="0"/>
                </a:lnTo>
                <a:lnTo>
                  <a:pt x="167278" y="6778"/>
                </a:lnTo>
                <a:lnTo>
                  <a:pt x="205548" y="32575"/>
                </a:lnTo>
                <a:lnTo>
                  <a:pt x="231345" y="70845"/>
                </a:lnTo>
                <a:lnTo>
                  <a:pt x="240803" y="117722"/>
                </a:lnTo>
                <a:close/>
              </a:path>
              <a:path w="962025" h="238125">
                <a:moveTo>
                  <a:pt x="602009" y="117722"/>
                </a:moveTo>
                <a:lnTo>
                  <a:pt x="592551" y="164599"/>
                </a:lnTo>
                <a:lnTo>
                  <a:pt x="566754" y="202869"/>
                </a:lnTo>
                <a:lnTo>
                  <a:pt x="528484" y="228666"/>
                </a:lnTo>
                <a:lnTo>
                  <a:pt x="481607" y="238124"/>
                </a:lnTo>
                <a:lnTo>
                  <a:pt x="434730" y="228666"/>
                </a:lnTo>
                <a:lnTo>
                  <a:pt x="396460" y="202869"/>
                </a:lnTo>
                <a:lnTo>
                  <a:pt x="370663" y="164599"/>
                </a:lnTo>
                <a:lnTo>
                  <a:pt x="361205" y="117722"/>
                </a:lnTo>
                <a:lnTo>
                  <a:pt x="370663" y="70845"/>
                </a:lnTo>
                <a:lnTo>
                  <a:pt x="396460" y="32575"/>
                </a:lnTo>
                <a:lnTo>
                  <a:pt x="434730" y="6778"/>
                </a:lnTo>
                <a:lnTo>
                  <a:pt x="468327" y="0"/>
                </a:lnTo>
                <a:lnTo>
                  <a:pt x="494887" y="0"/>
                </a:lnTo>
                <a:lnTo>
                  <a:pt x="528484" y="6778"/>
                </a:lnTo>
                <a:lnTo>
                  <a:pt x="566754" y="32575"/>
                </a:lnTo>
                <a:lnTo>
                  <a:pt x="592551" y="70845"/>
                </a:lnTo>
                <a:lnTo>
                  <a:pt x="602009" y="117722"/>
                </a:lnTo>
                <a:close/>
              </a:path>
              <a:path w="962025" h="238125">
                <a:moveTo>
                  <a:pt x="962024" y="111821"/>
                </a:moveTo>
                <a:lnTo>
                  <a:pt x="962024" y="123623"/>
                </a:lnTo>
                <a:lnTo>
                  <a:pt x="953757" y="164599"/>
                </a:lnTo>
                <a:lnTo>
                  <a:pt x="927960" y="202869"/>
                </a:lnTo>
                <a:lnTo>
                  <a:pt x="889690" y="228666"/>
                </a:lnTo>
                <a:lnTo>
                  <a:pt x="842813" y="238124"/>
                </a:lnTo>
                <a:lnTo>
                  <a:pt x="795936" y="228666"/>
                </a:lnTo>
                <a:lnTo>
                  <a:pt x="757666" y="202869"/>
                </a:lnTo>
                <a:lnTo>
                  <a:pt x="731869" y="164599"/>
                </a:lnTo>
                <a:lnTo>
                  <a:pt x="722411" y="117722"/>
                </a:lnTo>
                <a:lnTo>
                  <a:pt x="731869" y="70845"/>
                </a:lnTo>
                <a:lnTo>
                  <a:pt x="757666" y="32575"/>
                </a:lnTo>
                <a:lnTo>
                  <a:pt x="795936" y="6778"/>
                </a:lnTo>
                <a:lnTo>
                  <a:pt x="829533" y="0"/>
                </a:lnTo>
                <a:lnTo>
                  <a:pt x="856093" y="0"/>
                </a:lnTo>
                <a:lnTo>
                  <a:pt x="962024" y="111821"/>
                </a:lnTo>
                <a:close/>
              </a:path>
              <a:path w="962025" h="238125">
                <a:moveTo>
                  <a:pt x="962024" y="111821"/>
                </a:moveTo>
                <a:lnTo>
                  <a:pt x="856093" y="0"/>
                </a:lnTo>
                <a:lnTo>
                  <a:pt x="889690" y="6778"/>
                </a:lnTo>
                <a:lnTo>
                  <a:pt x="927960" y="32575"/>
                </a:lnTo>
                <a:lnTo>
                  <a:pt x="953757" y="70845"/>
                </a:lnTo>
                <a:lnTo>
                  <a:pt x="962024" y="111821"/>
                </a:lnTo>
                <a:close/>
              </a:path>
              <a:path w="962025" h="238125">
                <a:moveTo>
                  <a:pt x="962024" y="0"/>
                </a:moveTo>
                <a:lnTo>
                  <a:pt x="962024" y="111821"/>
                </a:lnTo>
                <a:lnTo>
                  <a:pt x="953757" y="70845"/>
                </a:lnTo>
                <a:lnTo>
                  <a:pt x="927960" y="32575"/>
                </a:lnTo>
                <a:lnTo>
                  <a:pt x="889690" y="6778"/>
                </a:lnTo>
                <a:lnTo>
                  <a:pt x="856093" y="0"/>
                </a:lnTo>
                <a:lnTo>
                  <a:pt x="962024" y="0"/>
                </a:lnTo>
                <a:close/>
              </a:path>
            </a:pathLst>
          </a:custGeom>
          <a:solidFill>
            <a:srgbClr val="FFB4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1502160" y="0"/>
            <a:ext cx="690033" cy="684953"/>
          </a:xfrm>
          <a:custGeom>
            <a:avLst/>
            <a:gdLst/>
            <a:ahLst/>
            <a:cxnLst/>
            <a:rect l="l" t="t" r="r" b="b"/>
            <a:pathLst>
              <a:path w="1035050" h="1027430">
                <a:moveTo>
                  <a:pt x="1034759" y="1026949"/>
                </a:moveTo>
                <a:lnTo>
                  <a:pt x="978470" y="1026949"/>
                </a:lnTo>
                <a:lnTo>
                  <a:pt x="930823" y="1023415"/>
                </a:lnTo>
                <a:lnTo>
                  <a:pt x="879550" y="1017030"/>
                </a:lnTo>
                <a:lnTo>
                  <a:pt x="828801" y="1008106"/>
                </a:lnTo>
                <a:lnTo>
                  <a:pt x="778619" y="996653"/>
                </a:lnTo>
                <a:lnTo>
                  <a:pt x="729050" y="982678"/>
                </a:lnTo>
                <a:lnTo>
                  <a:pt x="680137" y="966192"/>
                </a:lnTo>
                <a:lnTo>
                  <a:pt x="631925" y="947202"/>
                </a:lnTo>
                <a:lnTo>
                  <a:pt x="586305" y="926605"/>
                </a:lnTo>
                <a:lnTo>
                  <a:pt x="541899" y="903923"/>
                </a:lnTo>
                <a:lnTo>
                  <a:pt x="498742" y="879181"/>
                </a:lnTo>
                <a:lnTo>
                  <a:pt x="456871" y="852402"/>
                </a:lnTo>
                <a:lnTo>
                  <a:pt x="416322" y="823612"/>
                </a:lnTo>
                <a:lnTo>
                  <a:pt x="377130" y="792834"/>
                </a:lnTo>
                <a:lnTo>
                  <a:pt x="339332" y="760093"/>
                </a:lnTo>
                <a:lnTo>
                  <a:pt x="302964" y="725412"/>
                </a:lnTo>
                <a:lnTo>
                  <a:pt x="268284" y="689044"/>
                </a:lnTo>
                <a:lnTo>
                  <a:pt x="235543" y="651246"/>
                </a:lnTo>
                <a:lnTo>
                  <a:pt x="204765" y="612055"/>
                </a:lnTo>
                <a:lnTo>
                  <a:pt x="175975" y="571506"/>
                </a:lnTo>
                <a:lnTo>
                  <a:pt x="149196" y="529635"/>
                </a:lnTo>
                <a:lnTo>
                  <a:pt x="124454" y="486478"/>
                </a:lnTo>
                <a:lnTo>
                  <a:pt x="101772" y="442072"/>
                </a:lnTo>
                <a:lnTo>
                  <a:pt x="81174" y="396452"/>
                </a:lnTo>
                <a:lnTo>
                  <a:pt x="62185" y="348240"/>
                </a:lnTo>
                <a:lnTo>
                  <a:pt x="45699" y="299327"/>
                </a:lnTo>
                <a:lnTo>
                  <a:pt x="31724" y="249758"/>
                </a:lnTo>
                <a:lnTo>
                  <a:pt x="20271" y="199577"/>
                </a:lnTo>
                <a:lnTo>
                  <a:pt x="11347" y="148827"/>
                </a:lnTo>
                <a:lnTo>
                  <a:pt x="4962" y="97554"/>
                </a:lnTo>
                <a:lnTo>
                  <a:pt x="1124" y="45801"/>
                </a:lnTo>
                <a:lnTo>
                  <a:pt x="0" y="0"/>
                </a:lnTo>
                <a:lnTo>
                  <a:pt x="1034759" y="0"/>
                </a:lnTo>
                <a:lnTo>
                  <a:pt x="1034759" y="1026949"/>
                </a:lnTo>
                <a:close/>
              </a:path>
            </a:pathLst>
          </a:custGeom>
          <a:solidFill>
            <a:srgbClr val="0E49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 txBox="1"/>
          <p:nvPr/>
        </p:nvSpPr>
        <p:spPr>
          <a:xfrm>
            <a:off x="8916678" y="1466131"/>
            <a:ext cx="4542789" cy="1102011"/>
          </a:xfrm>
          <a:prstGeom prst="rect">
            <a:avLst/>
          </a:prstGeom>
        </p:spPr>
        <p:txBody>
          <a:bodyPr vert="horz" wrap="square" lIns="0" tIns="62653" rIns="0" bIns="0" rtlCol="0">
            <a:spAutoFit/>
          </a:bodyPr>
          <a:lstStyle/>
          <a:p>
            <a:pPr marL="8467" marR="3387">
              <a:lnSpc>
                <a:spcPts val="3800"/>
              </a:lnSpc>
              <a:spcBef>
                <a:spcPts val="493"/>
              </a:spcBef>
            </a:pPr>
            <a:r>
              <a:rPr sz="3467" b="1" spc="287" dirty="0" smtClean="0">
                <a:latin typeface="Trebuchet MS"/>
                <a:cs typeface="Trebuchet MS"/>
              </a:rPr>
              <a:t>D</a:t>
            </a:r>
            <a:r>
              <a:rPr sz="3467" b="1" spc="353" dirty="0" smtClean="0">
                <a:latin typeface="Trebuchet MS"/>
                <a:cs typeface="Trebuchet MS"/>
              </a:rPr>
              <a:t>A</a:t>
            </a:r>
            <a:r>
              <a:rPr sz="3467" b="1" spc="-76" dirty="0" smtClean="0">
                <a:latin typeface="Trebuchet MS"/>
                <a:cs typeface="Trebuchet MS"/>
              </a:rPr>
              <a:t>T</a:t>
            </a:r>
            <a:r>
              <a:rPr sz="3467" b="1" spc="357" dirty="0" smtClean="0">
                <a:latin typeface="Trebuchet MS"/>
                <a:cs typeface="Trebuchet MS"/>
              </a:rPr>
              <a:t>A</a:t>
            </a:r>
            <a:endParaRPr lang="en-US" sz="3467" b="1" spc="357" dirty="0" smtClean="0">
              <a:latin typeface="Trebuchet MS"/>
              <a:cs typeface="Trebuchet MS"/>
            </a:endParaRPr>
          </a:p>
          <a:p>
            <a:pPr marL="8467" marR="3387">
              <a:lnSpc>
                <a:spcPts val="3800"/>
              </a:lnSpc>
              <a:spcBef>
                <a:spcPts val="493"/>
              </a:spcBef>
            </a:pPr>
            <a:r>
              <a:rPr lang="en-US" sz="3467" dirty="0" smtClean="0">
                <a:latin typeface="Trebuchet MS"/>
                <a:cs typeface="Trebuchet MS"/>
              </a:rPr>
              <a:t>PENDIDIKAN</a:t>
            </a:r>
            <a:endParaRPr sz="3467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16678" y="2723612"/>
            <a:ext cx="2692823" cy="62410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lnSpc>
                <a:spcPct val="125000"/>
              </a:lnSpc>
              <a:spcBef>
                <a:spcPts val="67"/>
              </a:spcBef>
            </a:pPr>
            <a:r>
              <a:rPr sz="1600" spc="-37" dirty="0">
                <a:latin typeface="Lucida Sans Unicode"/>
                <a:cs typeface="Lucida Sans Unicode"/>
              </a:rPr>
              <a:t>Mengisi</a:t>
            </a:r>
            <a:r>
              <a:rPr sz="1600" spc="-93" dirty="0">
                <a:latin typeface="Lucida Sans Unicode"/>
                <a:cs typeface="Lucida Sans Unicode"/>
              </a:rPr>
              <a:t> </a:t>
            </a:r>
            <a:r>
              <a:rPr sz="1600" spc="-30" dirty="0">
                <a:latin typeface="Lucida Sans Unicode"/>
                <a:cs typeface="Lucida Sans Unicode"/>
              </a:rPr>
              <a:t>informasi</a:t>
            </a:r>
            <a:r>
              <a:rPr sz="1600" spc="-93" dirty="0">
                <a:latin typeface="Lucida Sans Unicode"/>
                <a:cs typeface="Lucida Sans Unicode"/>
              </a:rPr>
              <a:t> </a:t>
            </a:r>
            <a:r>
              <a:rPr sz="1600" spc="-23" dirty="0" err="1">
                <a:latin typeface="Lucida Sans Unicode"/>
                <a:cs typeface="Lucida Sans Unicode"/>
              </a:rPr>
              <a:t>mengenai</a:t>
            </a:r>
            <a:r>
              <a:rPr sz="1600" spc="-23" dirty="0">
                <a:latin typeface="Lucida Sans Unicode"/>
                <a:cs typeface="Lucida Sans Unicode"/>
              </a:rPr>
              <a:t>  </a:t>
            </a:r>
            <a:r>
              <a:rPr sz="1600" spc="-23" dirty="0" err="1" smtClean="0">
                <a:latin typeface="Lucida Sans Unicode"/>
                <a:cs typeface="Lucida Sans Unicode"/>
              </a:rPr>
              <a:t>pe</a:t>
            </a:r>
            <a:r>
              <a:rPr lang="en-US" sz="1600" spc="-23" dirty="0" err="1" smtClean="0">
                <a:latin typeface="Lucida Sans Unicode"/>
                <a:cs typeface="Lucida Sans Unicode"/>
              </a:rPr>
              <a:t>ndidikan</a:t>
            </a:r>
            <a:r>
              <a:rPr lang="en-US" sz="1600" spc="-23" dirty="0" smtClean="0">
                <a:latin typeface="Lucida Sans Unicode"/>
                <a:cs typeface="Lucida Sans Unicode"/>
              </a:rPr>
              <a:t> </a:t>
            </a:r>
            <a:r>
              <a:rPr lang="en-US" sz="1600" spc="-23" dirty="0" err="1" smtClean="0">
                <a:latin typeface="Lucida Sans Unicode"/>
                <a:cs typeface="Lucida Sans Unicode"/>
              </a:rPr>
              <a:t>terakhir</a:t>
            </a:r>
            <a:r>
              <a:rPr sz="1600" spc="-97" dirty="0" smtClean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saat</a:t>
            </a:r>
            <a:r>
              <a:rPr sz="1600" spc="-93" dirty="0">
                <a:latin typeface="Lucida Sans Unicode"/>
                <a:cs typeface="Lucida Sans Unicode"/>
              </a:rPr>
              <a:t> </a:t>
            </a:r>
            <a:r>
              <a:rPr sz="1600" spc="-57" dirty="0">
                <a:latin typeface="Lucida Sans Unicode"/>
                <a:cs typeface="Lucida Sans Unicode"/>
              </a:rPr>
              <a:t>ini.</a:t>
            </a:r>
            <a:endParaRPr sz="1600" dirty="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45550" y="3272655"/>
            <a:ext cx="278130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b="1" spc="127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2000" b="1" spc="-42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34916" y="926431"/>
            <a:ext cx="1600200" cy="1203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38397" y="3128274"/>
            <a:ext cx="2743865" cy="3127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38397" y="1345815"/>
            <a:ext cx="1600200" cy="1203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object 2"/>
          <p:cNvPicPr/>
          <p:nvPr/>
        </p:nvPicPr>
        <p:blipFill rotWithShape="1">
          <a:blip r:embed="rId2" cstate="print"/>
          <a:srcRect l="11726" t="7459" r="13031" b="46270"/>
          <a:stretch/>
        </p:blipFill>
        <p:spPr>
          <a:xfrm>
            <a:off x="130349" y="4091106"/>
            <a:ext cx="8158885" cy="2587990"/>
          </a:xfrm>
          <a:prstGeom prst="rect">
            <a:avLst/>
          </a:prstGeom>
        </p:spPr>
      </p:pic>
      <p:pic>
        <p:nvPicPr>
          <p:cNvPr id="18" name="object 4"/>
          <p:cNvPicPr/>
          <p:nvPr/>
        </p:nvPicPr>
        <p:blipFill rotWithShape="1">
          <a:blip r:embed="rId3" cstate="print"/>
          <a:srcRect t="7365" r="6411" b="18909"/>
          <a:stretch/>
        </p:blipFill>
        <p:spPr>
          <a:xfrm>
            <a:off x="130349" y="113886"/>
            <a:ext cx="8158885" cy="40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42080" y="6172200"/>
            <a:ext cx="364490" cy="364490"/>
            <a:chOff x="16713119" y="9258300"/>
            <a:chExt cx="546735" cy="546735"/>
          </a:xfrm>
        </p:grpSpPr>
        <p:sp>
          <p:nvSpPr>
            <p:cNvPr id="3" name="object 3"/>
            <p:cNvSpPr/>
            <p:nvPr/>
          </p:nvSpPr>
          <p:spPr>
            <a:xfrm>
              <a:off x="16713119" y="9258300"/>
              <a:ext cx="546735" cy="546735"/>
            </a:xfrm>
            <a:custGeom>
              <a:avLst/>
              <a:gdLst/>
              <a:ahLst/>
              <a:cxnLst/>
              <a:rect l="l" t="t" r="r" b="b"/>
              <a:pathLst>
                <a:path w="546734" h="546734">
                  <a:moveTo>
                    <a:pt x="273091" y="546179"/>
                  </a:moveTo>
                  <a:lnTo>
                    <a:pt x="224001" y="541780"/>
                  </a:lnTo>
                  <a:lnTo>
                    <a:pt x="177799" y="529094"/>
                  </a:lnTo>
                  <a:lnTo>
                    <a:pt x="135255" y="508895"/>
                  </a:lnTo>
                  <a:lnTo>
                    <a:pt x="97141" y="481952"/>
                  </a:lnTo>
                  <a:lnTo>
                    <a:pt x="64226" y="449038"/>
                  </a:lnTo>
                  <a:lnTo>
                    <a:pt x="37284" y="410923"/>
                  </a:lnTo>
                  <a:lnTo>
                    <a:pt x="17084" y="368379"/>
                  </a:lnTo>
                  <a:lnTo>
                    <a:pt x="4399" y="322178"/>
                  </a:lnTo>
                  <a:lnTo>
                    <a:pt x="0" y="273082"/>
                  </a:lnTo>
                  <a:lnTo>
                    <a:pt x="4399" y="224001"/>
                  </a:lnTo>
                  <a:lnTo>
                    <a:pt x="17084" y="177800"/>
                  </a:lnTo>
                  <a:lnTo>
                    <a:pt x="37284" y="135256"/>
                  </a:lnTo>
                  <a:lnTo>
                    <a:pt x="64226" y="97141"/>
                  </a:lnTo>
                  <a:lnTo>
                    <a:pt x="97141" y="64227"/>
                  </a:lnTo>
                  <a:lnTo>
                    <a:pt x="135255" y="37284"/>
                  </a:lnTo>
                  <a:lnTo>
                    <a:pt x="177799" y="17085"/>
                  </a:lnTo>
                  <a:lnTo>
                    <a:pt x="224001" y="4399"/>
                  </a:lnTo>
                  <a:lnTo>
                    <a:pt x="273090" y="0"/>
                  </a:lnTo>
                  <a:lnTo>
                    <a:pt x="322178" y="4399"/>
                  </a:lnTo>
                  <a:lnTo>
                    <a:pt x="368379" y="17085"/>
                  </a:lnTo>
                  <a:lnTo>
                    <a:pt x="410923" y="37284"/>
                  </a:lnTo>
                  <a:lnTo>
                    <a:pt x="449037" y="64227"/>
                  </a:lnTo>
                  <a:lnTo>
                    <a:pt x="481951" y="97141"/>
                  </a:lnTo>
                  <a:lnTo>
                    <a:pt x="508894" y="135256"/>
                  </a:lnTo>
                  <a:lnTo>
                    <a:pt x="529094" y="177800"/>
                  </a:lnTo>
                  <a:lnTo>
                    <a:pt x="541779" y="224001"/>
                  </a:lnTo>
                  <a:lnTo>
                    <a:pt x="546178" y="273089"/>
                  </a:lnTo>
                  <a:lnTo>
                    <a:pt x="541779" y="322178"/>
                  </a:lnTo>
                  <a:lnTo>
                    <a:pt x="529094" y="368379"/>
                  </a:lnTo>
                  <a:lnTo>
                    <a:pt x="508894" y="410923"/>
                  </a:lnTo>
                  <a:lnTo>
                    <a:pt x="481951" y="449038"/>
                  </a:lnTo>
                  <a:lnTo>
                    <a:pt x="449037" y="481952"/>
                  </a:lnTo>
                  <a:lnTo>
                    <a:pt x="410923" y="508895"/>
                  </a:lnTo>
                  <a:lnTo>
                    <a:pt x="368379" y="529094"/>
                  </a:lnTo>
                  <a:lnTo>
                    <a:pt x="322178" y="541780"/>
                  </a:lnTo>
                  <a:lnTo>
                    <a:pt x="273091" y="546179"/>
                  </a:lnTo>
                  <a:close/>
                </a:path>
              </a:pathLst>
            </a:custGeom>
            <a:solidFill>
              <a:srgbClr val="FFB45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" name="object 4"/>
            <p:cNvSpPr/>
            <p:nvPr/>
          </p:nvSpPr>
          <p:spPr>
            <a:xfrm>
              <a:off x="16912245" y="9403123"/>
              <a:ext cx="147955" cy="256540"/>
            </a:xfrm>
            <a:custGeom>
              <a:avLst/>
              <a:gdLst/>
              <a:ahLst/>
              <a:cxnLst/>
              <a:rect l="l" t="t" r="r" b="b"/>
              <a:pathLst>
                <a:path w="147955" h="256540">
                  <a:moveTo>
                    <a:pt x="4451" y="7829"/>
                  </a:moveTo>
                  <a:lnTo>
                    <a:pt x="43116" y="7829"/>
                  </a:lnTo>
                  <a:lnTo>
                    <a:pt x="42790" y="7503"/>
                  </a:lnTo>
                  <a:lnTo>
                    <a:pt x="37797" y="2863"/>
                  </a:lnTo>
                  <a:lnTo>
                    <a:pt x="31118" y="0"/>
                  </a:lnTo>
                  <a:lnTo>
                    <a:pt x="16619" y="0"/>
                  </a:lnTo>
                  <a:lnTo>
                    <a:pt x="10112" y="2709"/>
                  </a:lnTo>
                  <a:lnTo>
                    <a:pt x="5164" y="7113"/>
                  </a:lnTo>
                  <a:lnTo>
                    <a:pt x="4451" y="7829"/>
                  </a:lnTo>
                  <a:close/>
                </a:path>
                <a:path w="147955" h="256540">
                  <a:moveTo>
                    <a:pt x="17289" y="256474"/>
                  </a:moveTo>
                  <a:lnTo>
                    <a:pt x="30656" y="256474"/>
                  </a:lnTo>
                  <a:lnTo>
                    <a:pt x="36945" y="253973"/>
                  </a:lnTo>
                  <a:lnTo>
                    <a:pt x="84442" y="207358"/>
                  </a:lnTo>
                  <a:lnTo>
                    <a:pt x="129969" y="161884"/>
                  </a:lnTo>
                  <a:lnTo>
                    <a:pt x="147786" y="143485"/>
                  </a:lnTo>
                  <a:lnTo>
                    <a:pt x="147786" y="112843"/>
                  </a:lnTo>
                  <a:lnTo>
                    <a:pt x="146405" y="111064"/>
                  </a:lnTo>
                  <a:lnTo>
                    <a:pt x="43134" y="7793"/>
                  </a:lnTo>
                  <a:lnTo>
                    <a:pt x="4451" y="7829"/>
                  </a:lnTo>
                  <a:lnTo>
                    <a:pt x="2899" y="9388"/>
                  </a:lnTo>
                  <a:lnTo>
                    <a:pt x="0" y="12638"/>
                  </a:lnTo>
                  <a:lnTo>
                    <a:pt x="0" y="42911"/>
                  </a:lnTo>
                  <a:lnTo>
                    <a:pt x="3125" y="46977"/>
                  </a:lnTo>
                  <a:lnTo>
                    <a:pt x="6741" y="50140"/>
                  </a:lnTo>
                  <a:lnTo>
                    <a:pt x="84774" y="128173"/>
                  </a:lnTo>
                  <a:lnTo>
                    <a:pt x="5735" y="207204"/>
                  </a:lnTo>
                  <a:lnTo>
                    <a:pt x="5554" y="207358"/>
                  </a:lnTo>
                  <a:lnTo>
                    <a:pt x="5345" y="207466"/>
                  </a:lnTo>
                  <a:lnTo>
                    <a:pt x="2899" y="209895"/>
                  </a:lnTo>
                  <a:lnTo>
                    <a:pt x="2745" y="210076"/>
                  </a:lnTo>
                  <a:lnTo>
                    <a:pt x="2627" y="210285"/>
                  </a:lnTo>
                  <a:lnTo>
                    <a:pt x="0" y="213384"/>
                  </a:lnTo>
                  <a:lnTo>
                    <a:pt x="0" y="243471"/>
                  </a:lnTo>
                  <a:lnTo>
                    <a:pt x="3125" y="247485"/>
                  </a:lnTo>
                  <a:lnTo>
                    <a:pt x="4774" y="249134"/>
                  </a:lnTo>
                  <a:lnTo>
                    <a:pt x="11344" y="254254"/>
                  </a:lnTo>
                  <a:lnTo>
                    <a:pt x="17289" y="25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5" name="object 5"/>
          <p:cNvGrpSpPr/>
          <p:nvPr/>
        </p:nvGrpSpPr>
        <p:grpSpPr>
          <a:xfrm rot="16200000">
            <a:off x="10564609" y="5151640"/>
            <a:ext cx="1504953" cy="1907771"/>
            <a:chOff x="0" y="4288259"/>
            <a:chExt cx="5847080" cy="5998845"/>
          </a:xfrm>
        </p:grpSpPr>
        <p:sp>
          <p:nvSpPr>
            <p:cNvPr id="6" name="object 6"/>
            <p:cNvSpPr/>
            <p:nvPr/>
          </p:nvSpPr>
          <p:spPr>
            <a:xfrm>
              <a:off x="0" y="4288259"/>
              <a:ext cx="5847080" cy="5998845"/>
            </a:xfrm>
            <a:custGeom>
              <a:avLst/>
              <a:gdLst/>
              <a:ahLst/>
              <a:cxnLst/>
              <a:rect l="l" t="t" r="r" b="b"/>
              <a:pathLst>
                <a:path w="5847080" h="5998845">
                  <a:moveTo>
                    <a:pt x="567484" y="12699"/>
                  </a:moveTo>
                  <a:lnTo>
                    <a:pt x="86065" y="12699"/>
                  </a:lnTo>
                  <a:lnTo>
                    <a:pt x="134003" y="0"/>
                  </a:lnTo>
                  <a:lnTo>
                    <a:pt x="519546" y="0"/>
                  </a:lnTo>
                  <a:lnTo>
                    <a:pt x="567484" y="12699"/>
                  </a:lnTo>
                  <a:close/>
                </a:path>
                <a:path w="5847080" h="5998845">
                  <a:moveTo>
                    <a:pt x="5827015" y="5998740"/>
                  </a:moveTo>
                  <a:lnTo>
                    <a:pt x="0" y="5998740"/>
                  </a:lnTo>
                  <a:lnTo>
                    <a:pt x="0" y="12699"/>
                  </a:lnTo>
                  <a:lnTo>
                    <a:pt x="710659" y="12699"/>
                  </a:lnTo>
                  <a:lnTo>
                    <a:pt x="758165" y="25399"/>
                  </a:lnTo>
                  <a:lnTo>
                    <a:pt x="852840" y="25399"/>
                  </a:lnTo>
                  <a:lnTo>
                    <a:pt x="900005" y="38099"/>
                  </a:lnTo>
                  <a:lnTo>
                    <a:pt x="993982" y="38099"/>
                  </a:lnTo>
                  <a:lnTo>
                    <a:pt x="1040790" y="50799"/>
                  </a:lnTo>
                  <a:lnTo>
                    <a:pt x="1087476" y="50799"/>
                  </a:lnTo>
                  <a:lnTo>
                    <a:pt x="1134039" y="63499"/>
                  </a:lnTo>
                  <a:lnTo>
                    <a:pt x="1180475" y="63499"/>
                  </a:lnTo>
                  <a:lnTo>
                    <a:pt x="1272965" y="88899"/>
                  </a:lnTo>
                  <a:lnTo>
                    <a:pt x="1319015" y="88899"/>
                  </a:lnTo>
                  <a:lnTo>
                    <a:pt x="1410717" y="114299"/>
                  </a:lnTo>
                  <a:lnTo>
                    <a:pt x="1456365" y="114299"/>
                  </a:lnTo>
                  <a:lnTo>
                    <a:pt x="1637566" y="165099"/>
                  </a:lnTo>
                  <a:lnTo>
                    <a:pt x="1682510" y="165099"/>
                  </a:lnTo>
                  <a:lnTo>
                    <a:pt x="2036676" y="266699"/>
                  </a:lnTo>
                  <a:lnTo>
                    <a:pt x="2080248" y="292099"/>
                  </a:lnTo>
                  <a:lnTo>
                    <a:pt x="2252909" y="342899"/>
                  </a:lnTo>
                  <a:lnTo>
                    <a:pt x="2295659" y="368299"/>
                  </a:lnTo>
                  <a:lnTo>
                    <a:pt x="2380650" y="393699"/>
                  </a:lnTo>
                  <a:lnTo>
                    <a:pt x="2422887" y="419099"/>
                  </a:lnTo>
                  <a:lnTo>
                    <a:pt x="2506837" y="444499"/>
                  </a:lnTo>
                  <a:lnTo>
                    <a:pt x="2548546" y="469899"/>
                  </a:lnTo>
                  <a:lnTo>
                    <a:pt x="2590075" y="482599"/>
                  </a:lnTo>
                  <a:lnTo>
                    <a:pt x="2631424" y="507999"/>
                  </a:lnTo>
                  <a:lnTo>
                    <a:pt x="2672589" y="520699"/>
                  </a:lnTo>
                  <a:lnTo>
                    <a:pt x="2713570" y="546099"/>
                  </a:lnTo>
                  <a:lnTo>
                    <a:pt x="2754365" y="558799"/>
                  </a:lnTo>
                  <a:lnTo>
                    <a:pt x="2835390" y="609599"/>
                  </a:lnTo>
                  <a:lnTo>
                    <a:pt x="2875616" y="622299"/>
                  </a:lnTo>
                  <a:lnTo>
                    <a:pt x="2955488" y="673099"/>
                  </a:lnTo>
                  <a:lnTo>
                    <a:pt x="2995131" y="685799"/>
                  </a:lnTo>
                  <a:lnTo>
                    <a:pt x="3112864" y="761999"/>
                  </a:lnTo>
                  <a:lnTo>
                    <a:pt x="3151704" y="774699"/>
                  </a:lnTo>
                  <a:lnTo>
                    <a:pt x="3266991" y="850899"/>
                  </a:lnTo>
                  <a:lnTo>
                    <a:pt x="3454919" y="977899"/>
                  </a:lnTo>
                  <a:lnTo>
                    <a:pt x="3601344" y="1079499"/>
                  </a:lnTo>
                  <a:lnTo>
                    <a:pt x="3744170" y="1181099"/>
                  </a:lnTo>
                  <a:lnTo>
                    <a:pt x="3779302" y="1219199"/>
                  </a:lnTo>
                  <a:lnTo>
                    <a:pt x="3883291" y="1295399"/>
                  </a:lnTo>
                  <a:lnTo>
                    <a:pt x="3917479" y="1333499"/>
                  </a:lnTo>
                  <a:lnTo>
                    <a:pt x="3985135" y="1384299"/>
                  </a:lnTo>
                  <a:lnTo>
                    <a:pt x="4018598" y="1422399"/>
                  </a:lnTo>
                  <a:lnTo>
                    <a:pt x="4084787" y="1473199"/>
                  </a:lnTo>
                  <a:lnTo>
                    <a:pt x="4117510" y="1511299"/>
                  </a:lnTo>
                  <a:lnTo>
                    <a:pt x="4149983" y="1536699"/>
                  </a:lnTo>
                  <a:lnTo>
                    <a:pt x="4182204" y="1574799"/>
                  </a:lnTo>
                  <a:lnTo>
                    <a:pt x="4214172" y="1600199"/>
                  </a:lnTo>
                  <a:lnTo>
                    <a:pt x="4245884" y="1638299"/>
                  </a:lnTo>
                  <a:lnTo>
                    <a:pt x="4277339" y="1663699"/>
                  </a:lnTo>
                  <a:lnTo>
                    <a:pt x="4308536" y="1701799"/>
                  </a:lnTo>
                  <a:lnTo>
                    <a:pt x="4339473" y="1727199"/>
                  </a:lnTo>
                  <a:lnTo>
                    <a:pt x="4370147" y="1765299"/>
                  </a:lnTo>
                  <a:lnTo>
                    <a:pt x="4400558" y="1803399"/>
                  </a:lnTo>
                  <a:lnTo>
                    <a:pt x="4430704" y="1828799"/>
                  </a:lnTo>
                  <a:lnTo>
                    <a:pt x="4460583" y="1866899"/>
                  </a:lnTo>
                  <a:lnTo>
                    <a:pt x="4490193" y="1892299"/>
                  </a:lnTo>
                  <a:lnTo>
                    <a:pt x="4519532" y="1930399"/>
                  </a:lnTo>
                  <a:lnTo>
                    <a:pt x="4548600" y="1968499"/>
                  </a:lnTo>
                  <a:lnTo>
                    <a:pt x="4577394" y="2006599"/>
                  </a:lnTo>
                  <a:lnTo>
                    <a:pt x="4605913" y="2031999"/>
                  </a:lnTo>
                  <a:lnTo>
                    <a:pt x="4634154" y="2070099"/>
                  </a:lnTo>
                  <a:lnTo>
                    <a:pt x="4662117" y="2108199"/>
                  </a:lnTo>
                  <a:lnTo>
                    <a:pt x="4689799" y="2146299"/>
                  </a:lnTo>
                  <a:lnTo>
                    <a:pt x="4717199" y="2171699"/>
                  </a:lnTo>
                  <a:lnTo>
                    <a:pt x="4744316" y="2209799"/>
                  </a:lnTo>
                  <a:lnTo>
                    <a:pt x="4771146" y="2247899"/>
                  </a:lnTo>
                  <a:lnTo>
                    <a:pt x="4797690" y="2285999"/>
                  </a:lnTo>
                  <a:lnTo>
                    <a:pt x="4823945" y="2324099"/>
                  </a:lnTo>
                  <a:lnTo>
                    <a:pt x="4849909" y="2362199"/>
                  </a:lnTo>
                  <a:lnTo>
                    <a:pt x="4875581" y="2400299"/>
                  </a:lnTo>
                  <a:lnTo>
                    <a:pt x="4900959" y="2425699"/>
                  </a:lnTo>
                  <a:lnTo>
                    <a:pt x="4926042" y="2463799"/>
                  </a:lnTo>
                  <a:lnTo>
                    <a:pt x="4950827" y="2501899"/>
                  </a:lnTo>
                  <a:lnTo>
                    <a:pt x="4975313" y="2539999"/>
                  </a:lnTo>
                  <a:lnTo>
                    <a:pt x="4999499" y="2578099"/>
                  </a:lnTo>
                  <a:lnTo>
                    <a:pt x="5023382" y="2616199"/>
                  </a:lnTo>
                  <a:lnTo>
                    <a:pt x="5046961" y="2654299"/>
                  </a:lnTo>
                  <a:lnTo>
                    <a:pt x="5070235" y="2692399"/>
                  </a:lnTo>
                  <a:lnTo>
                    <a:pt x="5093201" y="2730499"/>
                  </a:lnTo>
                  <a:lnTo>
                    <a:pt x="5115858" y="2781299"/>
                  </a:lnTo>
                  <a:lnTo>
                    <a:pt x="5138204" y="2819399"/>
                  </a:lnTo>
                  <a:lnTo>
                    <a:pt x="5160238" y="2857499"/>
                  </a:lnTo>
                  <a:lnTo>
                    <a:pt x="5181958" y="2895599"/>
                  </a:lnTo>
                  <a:lnTo>
                    <a:pt x="5203362" y="2933699"/>
                  </a:lnTo>
                  <a:lnTo>
                    <a:pt x="5224449" y="2971799"/>
                  </a:lnTo>
                  <a:lnTo>
                    <a:pt x="5245216" y="3009899"/>
                  </a:lnTo>
                  <a:lnTo>
                    <a:pt x="5265662" y="3060699"/>
                  </a:lnTo>
                  <a:lnTo>
                    <a:pt x="5285786" y="3098799"/>
                  </a:lnTo>
                  <a:lnTo>
                    <a:pt x="5305586" y="3136899"/>
                  </a:lnTo>
                  <a:lnTo>
                    <a:pt x="5325060" y="3174999"/>
                  </a:lnTo>
                  <a:lnTo>
                    <a:pt x="5344206" y="3213099"/>
                  </a:lnTo>
                  <a:lnTo>
                    <a:pt x="5363023" y="3263899"/>
                  </a:lnTo>
                  <a:lnTo>
                    <a:pt x="5381509" y="3301999"/>
                  </a:lnTo>
                  <a:lnTo>
                    <a:pt x="5399663" y="3340099"/>
                  </a:lnTo>
                  <a:lnTo>
                    <a:pt x="5417482" y="3378199"/>
                  </a:lnTo>
                  <a:lnTo>
                    <a:pt x="5434965" y="3428999"/>
                  </a:lnTo>
                  <a:lnTo>
                    <a:pt x="5452110" y="3467099"/>
                  </a:lnTo>
                  <a:lnTo>
                    <a:pt x="5468916" y="3505199"/>
                  </a:lnTo>
                  <a:lnTo>
                    <a:pt x="5485381" y="3555999"/>
                  </a:lnTo>
                  <a:lnTo>
                    <a:pt x="5501503" y="3594099"/>
                  </a:lnTo>
                  <a:lnTo>
                    <a:pt x="5517281" y="3644899"/>
                  </a:lnTo>
                  <a:lnTo>
                    <a:pt x="5532713" y="3682999"/>
                  </a:lnTo>
                  <a:lnTo>
                    <a:pt x="5547797" y="3721099"/>
                  </a:lnTo>
                  <a:lnTo>
                    <a:pt x="5562531" y="3771899"/>
                  </a:lnTo>
                  <a:lnTo>
                    <a:pt x="5576915" y="3809999"/>
                  </a:lnTo>
                  <a:lnTo>
                    <a:pt x="5590945" y="3860799"/>
                  </a:lnTo>
                  <a:lnTo>
                    <a:pt x="5604621" y="3898899"/>
                  </a:lnTo>
                  <a:lnTo>
                    <a:pt x="5617941" y="3949699"/>
                  </a:lnTo>
                  <a:lnTo>
                    <a:pt x="5630903" y="3987799"/>
                  </a:lnTo>
                  <a:lnTo>
                    <a:pt x="5643505" y="4038599"/>
                  </a:lnTo>
                  <a:lnTo>
                    <a:pt x="5655746" y="4076699"/>
                  </a:lnTo>
                  <a:lnTo>
                    <a:pt x="5667624" y="4127499"/>
                  </a:lnTo>
                  <a:lnTo>
                    <a:pt x="5679138" y="4165599"/>
                  </a:lnTo>
                  <a:lnTo>
                    <a:pt x="5690285" y="4216399"/>
                  </a:lnTo>
                  <a:lnTo>
                    <a:pt x="5701064" y="4254499"/>
                  </a:lnTo>
                  <a:lnTo>
                    <a:pt x="5711474" y="4305299"/>
                  </a:lnTo>
                  <a:lnTo>
                    <a:pt x="5721512" y="4343399"/>
                  </a:lnTo>
                  <a:lnTo>
                    <a:pt x="5731177" y="4394199"/>
                  </a:lnTo>
                  <a:lnTo>
                    <a:pt x="5740468" y="4432299"/>
                  </a:lnTo>
                  <a:lnTo>
                    <a:pt x="5749382" y="4483099"/>
                  </a:lnTo>
                  <a:lnTo>
                    <a:pt x="5757918" y="4533899"/>
                  </a:lnTo>
                  <a:lnTo>
                    <a:pt x="5766074" y="4571999"/>
                  </a:lnTo>
                  <a:lnTo>
                    <a:pt x="5773849" y="4622799"/>
                  </a:lnTo>
                  <a:lnTo>
                    <a:pt x="5781240" y="4673599"/>
                  </a:lnTo>
                  <a:lnTo>
                    <a:pt x="5788247" y="4711699"/>
                  </a:lnTo>
                  <a:lnTo>
                    <a:pt x="5794867" y="4762499"/>
                  </a:lnTo>
                  <a:lnTo>
                    <a:pt x="5801099" y="4813299"/>
                  </a:lnTo>
                  <a:lnTo>
                    <a:pt x="5806942" y="4851399"/>
                  </a:lnTo>
                  <a:lnTo>
                    <a:pt x="5812392" y="4902199"/>
                  </a:lnTo>
                  <a:lnTo>
                    <a:pt x="5817450" y="4952999"/>
                  </a:lnTo>
                  <a:lnTo>
                    <a:pt x="5822112" y="4991099"/>
                  </a:lnTo>
                  <a:lnTo>
                    <a:pt x="5826378" y="5041899"/>
                  </a:lnTo>
                  <a:lnTo>
                    <a:pt x="5830246" y="5092699"/>
                  </a:lnTo>
                  <a:lnTo>
                    <a:pt x="5833713" y="5143499"/>
                  </a:lnTo>
                  <a:lnTo>
                    <a:pt x="5836779" y="5181599"/>
                  </a:lnTo>
                  <a:lnTo>
                    <a:pt x="5839442" y="5232399"/>
                  </a:lnTo>
                  <a:lnTo>
                    <a:pt x="5841700" y="5283199"/>
                  </a:lnTo>
                  <a:lnTo>
                    <a:pt x="5843551" y="5333999"/>
                  </a:lnTo>
                  <a:lnTo>
                    <a:pt x="5844993" y="5372099"/>
                  </a:lnTo>
                  <a:lnTo>
                    <a:pt x="5846026" y="5422899"/>
                  </a:lnTo>
                  <a:lnTo>
                    <a:pt x="5846646" y="5473699"/>
                  </a:lnTo>
                  <a:lnTo>
                    <a:pt x="5846853" y="5524454"/>
                  </a:lnTo>
                  <a:lnTo>
                    <a:pt x="5846646" y="5575299"/>
                  </a:lnTo>
                  <a:lnTo>
                    <a:pt x="5846026" y="5613399"/>
                  </a:lnTo>
                  <a:lnTo>
                    <a:pt x="5844993" y="5664199"/>
                  </a:lnTo>
                  <a:lnTo>
                    <a:pt x="5843551" y="5714999"/>
                  </a:lnTo>
                  <a:lnTo>
                    <a:pt x="5841700" y="5765799"/>
                  </a:lnTo>
                  <a:lnTo>
                    <a:pt x="5839442" y="5816599"/>
                  </a:lnTo>
                  <a:lnTo>
                    <a:pt x="5836779" y="5854699"/>
                  </a:lnTo>
                  <a:lnTo>
                    <a:pt x="5833713" y="5905499"/>
                  </a:lnTo>
                  <a:lnTo>
                    <a:pt x="5830246" y="5956299"/>
                  </a:lnTo>
                  <a:lnTo>
                    <a:pt x="5827015" y="5998740"/>
                  </a:lnTo>
                  <a:close/>
                </a:path>
              </a:pathLst>
            </a:custGeom>
            <a:solidFill>
              <a:srgbClr val="0E49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8777616"/>
              <a:ext cx="1276350" cy="1509395"/>
            </a:xfrm>
            <a:custGeom>
              <a:avLst/>
              <a:gdLst/>
              <a:ahLst/>
              <a:cxnLst/>
              <a:rect l="l" t="t" r="r" b="b"/>
              <a:pathLst>
                <a:path w="1276350" h="1509395">
                  <a:moveTo>
                    <a:pt x="0" y="0"/>
                  </a:moveTo>
                  <a:lnTo>
                    <a:pt x="38069" y="7493"/>
                  </a:lnTo>
                  <a:lnTo>
                    <a:pt x="82999" y="17731"/>
                  </a:lnTo>
                  <a:lnTo>
                    <a:pt x="127429" y="29246"/>
                  </a:lnTo>
                  <a:lnTo>
                    <a:pt x="171337" y="42019"/>
                  </a:lnTo>
                  <a:lnTo>
                    <a:pt x="214703" y="56030"/>
                  </a:lnTo>
                  <a:lnTo>
                    <a:pt x="257507" y="71257"/>
                  </a:lnTo>
                  <a:lnTo>
                    <a:pt x="299728" y="87681"/>
                  </a:lnTo>
                  <a:lnTo>
                    <a:pt x="341346" y="105281"/>
                  </a:lnTo>
                  <a:lnTo>
                    <a:pt x="382340" y="124036"/>
                  </a:lnTo>
                  <a:lnTo>
                    <a:pt x="422691" y="143926"/>
                  </a:lnTo>
                  <a:lnTo>
                    <a:pt x="462376" y="164931"/>
                  </a:lnTo>
                  <a:lnTo>
                    <a:pt x="501377" y="187030"/>
                  </a:lnTo>
                  <a:lnTo>
                    <a:pt x="539672" y="210202"/>
                  </a:lnTo>
                  <a:lnTo>
                    <a:pt x="577241" y="234428"/>
                  </a:lnTo>
                  <a:lnTo>
                    <a:pt x="614064" y="259686"/>
                  </a:lnTo>
                  <a:lnTo>
                    <a:pt x="650119" y="285957"/>
                  </a:lnTo>
                  <a:lnTo>
                    <a:pt x="685388" y="313219"/>
                  </a:lnTo>
                  <a:lnTo>
                    <a:pt x="719849" y="341453"/>
                  </a:lnTo>
                  <a:lnTo>
                    <a:pt x="753482" y="370638"/>
                  </a:lnTo>
                  <a:lnTo>
                    <a:pt x="786265" y="400753"/>
                  </a:lnTo>
                  <a:lnTo>
                    <a:pt x="818180" y="431779"/>
                  </a:lnTo>
                  <a:lnTo>
                    <a:pt x="849206" y="463693"/>
                  </a:lnTo>
                  <a:lnTo>
                    <a:pt x="879321" y="496477"/>
                  </a:lnTo>
                  <a:lnTo>
                    <a:pt x="908506" y="530110"/>
                  </a:lnTo>
                  <a:lnTo>
                    <a:pt x="936740" y="564571"/>
                  </a:lnTo>
                  <a:lnTo>
                    <a:pt x="964002" y="599839"/>
                  </a:lnTo>
                  <a:lnTo>
                    <a:pt x="990273" y="635895"/>
                  </a:lnTo>
                  <a:lnTo>
                    <a:pt x="1015531" y="672718"/>
                  </a:lnTo>
                  <a:lnTo>
                    <a:pt x="1039757" y="710287"/>
                  </a:lnTo>
                  <a:lnTo>
                    <a:pt x="1062929" y="748582"/>
                  </a:lnTo>
                  <a:lnTo>
                    <a:pt x="1085028" y="787583"/>
                  </a:lnTo>
                  <a:lnTo>
                    <a:pt x="1106033" y="827268"/>
                  </a:lnTo>
                  <a:lnTo>
                    <a:pt x="1125923" y="867619"/>
                  </a:lnTo>
                  <a:lnTo>
                    <a:pt x="1144678" y="908613"/>
                  </a:lnTo>
                  <a:lnTo>
                    <a:pt x="1162278" y="950231"/>
                  </a:lnTo>
                  <a:lnTo>
                    <a:pt x="1178701" y="992452"/>
                  </a:lnTo>
                  <a:lnTo>
                    <a:pt x="1193929" y="1035256"/>
                  </a:lnTo>
                  <a:lnTo>
                    <a:pt x="1207939" y="1078622"/>
                  </a:lnTo>
                  <a:lnTo>
                    <a:pt x="1220713" y="1122530"/>
                  </a:lnTo>
                  <a:lnTo>
                    <a:pt x="1232228" y="1166960"/>
                  </a:lnTo>
                  <a:lnTo>
                    <a:pt x="1242466" y="1211890"/>
                  </a:lnTo>
                  <a:lnTo>
                    <a:pt x="1251405" y="1257301"/>
                  </a:lnTo>
                  <a:lnTo>
                    <a:pt x="1259024" y="1303172"/>
                  </a:lnTo>
                  <a:lnTo>
                    <a:pt x="1265304" y="1349483"/>
                  </a:lnTo>
                  <a:lnTo>
                    <a:pt x="1270225" y="1396213"/>
                  </a:lnTo>
                  <a:lnTo>
                    <a:pt x="1273764" y="1443341"/>
                  </a:lnTo>
                  <a:lnTo>
                    <a:pt x="1275908" y="1491151"/>
                  </a:lnTo>
                  <a:lnTo>
                    <a:pt x="1276181" y="1509382"/>
                  </a:lnTo>
                  <a:lnTo>
                    <a:pt x="807969" y="1509382"/>
                  </a:lnTo>
                  <a:lnTo>
                    <a:pt x="807580" y="1491151"/>
                  </a:lnTo>
                  <a:lnTo>
                    <a:pt x="804563" y="1444103"/>
                  </a:lnTo>
                  <a:lnTo>
                    <a:pt x="799585" y="1397611"/>
                  </a:lnTo>
                  <a:lnTo>
                    <a:pt x="792687" y="1351715"/>
                  </a:lnTo>
                  <a:lnTo>
                    <a:pt x="783912" y="1306456"/>
                  </a:lnTo>
                  <a:lnTo>
                    <a:pt x="773299" y="1261877"/>
                  </a:lnTo>
                  <a:lnTo>
                    <a:pt x="760891" y="1218019"/>
                  </a:lnTo>
                  <a:lnTo>
                    <a:pt x="746728" y="1174922"/>
                  </a:lnTo>
                  <a:lnTo>
                    <a:pt x="730853" y="1132628"/>
                  </a:lnTo>
                  <a:lnTo>
                    <a:pt x="713307" y="1091180"/>
                  </a:lnTo>
                  <a:lnTo>
                    <a:pt x="694130" y="1050617"/>
                  </a:lnTo>
                  <a:lnTo>
                    <a:pt x="673364" y="1010981"/>
                  </a:lnTo>
                  <a:lnTo>
                    <a:pt x="651051" y="972314"/>
                  </a:lnTo>
                  <a:lnTo>
                    <a:pt x="627232" y="934656"/>
                  </a:lnTo>
                  <a:lnTo>
                    <a:pt x="601948" y="898050"/>
                  </a:lnTo>
                  <a:lnTo>
                    <a:pt x="575241" y="862537"/>
                  </a:lnTo>
                  <a:lnTo>
                    <a:pt x="547152" y="828158"/>
                  </a:lnTo>
                  <a:lnTo>
                    <a:pt x="517722" y="794954"/>
                  </a:lnTo>
                  <a:lnTo>
                    <a:pt x="486993" y="762966"/>
                  </a:lnTo>
                  <a:lnTo>
                    <a:pt x="455005" y="732237"/>
                  </a:lnTo>
                  <a:lnTo>
                    <a:pt x="421801" y="702807"/>
                  </a:lnTo>
                  <a:lnTo>
                    <a:pt x="387422" y="674718"/>
                  </a:lnTo>
                  <a:lnTo>
                    <a:pt x="351909" y="648011"/>
                  </a:lnTo>
                  <a:lnTo>
                    <a:pt x="315303" y="622727"/>
                  </a:lnTo>
                  <a:lnTo>
                    <a:pt x="277645" y="598908"/>
                  </a:lnTo>
                  <a:lnTo>
                    <a:pt x="238978" y="576595"/>
                  </a:lnTo>
                  <a:lnTo>
                    <a:pt x="199342" y="555829"/>
                  </a:lnTo>
                  <a:lnTo>
                    <a:pt x="158779" y="536652"/>
                  </a:lnTo>
                  <a:lnTo>
                    <a:pt x="117330" y="519106"/>
                  </a:lnTo>
                  <a:lnTo>
                    <a:pt x="75037" y="503231"/>
                  </a:lnTo>
                  <a:lnTo>
                    <a:pt x="31940" y="489068"/>
                  </a:lnTo>
                  <a:lnTo>
                    <a:pt x="0" y="480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83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8" name="object 8"/>
          <p:cNvSpPr/>
          <p:nvPr/>
        </p:nvSpPr>
        <p:spPr>
          <a:xfrm>
            <a:off x="6697248" y="2434614"/>
            <a:ext cx="641350" cy="158750"/>
          </a:xfrm>
          <a:custGeom>
            <a:avLst/>
            <a:gdLst/>
            <a:ahLst/>
            <a:cxnLst/>
            <a:rect l="l" t="t" r="r" b="b"/>
            <a:pathLst>
              <a:path w="962025" h="238125">
                <a:moveTo>
                  <a:pt x="240803" y="117722"/>
                </a:moveTo>
                <a:lnTo>
                  <a:pt x="231345" y="164599"/>
                </a:lnTo>
                <a:lnTo>
                  <a:pt x="205548" y="202869"/>
                </a:lnTo>
                <a:lnTo>
                  <a:pt x="167278" y="228666"/>
                </a:lnTo>
                <a:lnTo>
                  <a:pt x="120401" y="238124"/>
                </a:lnTo>
                <a:lnTo>
                  <a:pt x="73525" y="228666"/>
                </a:lnTo>
                <a:lnTo>
                  <a:pt x="35255" y="202869"/>
                </a:lnTo>
                <a:lnTo>
                  <a:pt x="9458" y="164599"/>
                </a:lnTo>
                <a:lnTo>
                  <a:pt x="0" y="117722"/>
                </a:lnTo>
                <a:lnTo>
                  <a:pt x="9458" y="70845"/>
                </a:lnTo>
                <a:lnTo>
                  <a:pt x="35255" y="32575"/>
                </a:lnTo>
                <a:lnTo>
                  <a:pt x="73525" y="6778"/>
                </a:lnTo>
                <a:lnTo>
                  <a:pt x="107121" y="0"/>
                </a:lnTo>
                <a:lnTo>
                  <a:pt x="133681" y="0"/>
                </a:lnTo>
                <a:lnTo>
                  <a:pt x="167278" y="6778"/>
                </a:lnTo>
                <a:lnTo>
                  <a:pt x="205548" y="32575"/>
                </a:lnTo>
                <a:lnTo>
                  <a:pt x="231345" y="70845"/>
                </a:lnTo>
                <a:lnTo>
                  <a:pt x="240803" y="117722"/>
                </a:lnTo>
                <a:close/>
              </a:path>
              <a:path w="962025" h="238125">
                <a:moveTo>
                  <a:pt x="602009" y="117722"/>
                </a:moveTo>
                <a:lnTo>
                  <a:pt x="592551" y="164599"/>
                </a:lnTo>
                <a:lnTo>
                  <a:pt x="566754" y="202869"/>
                </a:lnTo>
                <a:lnTo>
                  <a:pt x="528484" y="228666"/>
                </a:lnTo>
                <a:lnTo>
                  <a:pt x="481607" y="238124"/>
                </a:lnTo>
                <a:lnTo>
                  <a:pt x="434730" y="228666"/>
                </a:lnTo>
                <a:lnTo>
                  <a:pt x="396460" y="202869"/>
                </a:lnTo>
                <a:lnTo>
                  <a:pt x="370663" y="164599"/>
                </a:lnTo>
                <a:lnTo>
                  <a:pt x="361205" y="117722"/>
                </a:lnTo>
                <a:lnTo>
                  <a:pt x="370663" y="70845"/>
                </a:lnTo>
                <a:lnTo>
                  <a:pt x="396460" y="32575"/>
                </a:lnTo>
                <a:lnTo>
                  <a:pt x="434730" y="6778"/>
                </a:lnTo>
                <a:lnTo>
                  <a:pt x="468327" y="0"/>
                </a:lnTo>
                <a:lnTo>
                  <a:pt x="494887" y="0"/>
                </a:lnTo>
                <a:lnTo>
                  <a:pt x="528484" y="6778"/>
                </a:lnTo>
                <a:lnTo>
                  <a:pt x="566754" y="32575"/>
                </a:lnTo>
                <a:lnTo>
                  <a:pt x="592551" y="70845"/>
                </a:lnTo>
                <a:lnTo>
                  <a:pt x="602009" y="117722"/>
                </a:lnTo>
                <a:close/>
              </a:path>
              <a:path w="962025" h="238125">
                <a:moveTo>
                  <a:pt x="962024" y="111821"/>
                </a:moveTo>
                <a:lnTo>
                  <a:pt x="962024" y="123623"/>
                </a:lnTo>
                <a:lnTo>
                  <a:pt x="953757" y="164599"/>
                </a:lnTo>
                <a:lnTo>
                  <a:pt x="927960" y="202869"/>
                </a:lnTo>
                <a:lnTo>
                  <a:pt x="889690" y="228666"/>
                </a:lnTo>
                <a:lnTo>
                  <a:pt x="842813" y="238124"/>
                </a:lnTo>
                <a:lnTo>
                  <a:pt x="795936" y="228666"/>
                </a:lnTo>
                <a:lnTo>
                  <a:pt x="757666" y="202869"/>
                </a:lnTo>
                <a:lnTo>
                  <a:pt x="731869" y="164599"/>
                </a:lnTo>
                <a:lnTo>
                  <a:pt x="722411" y="117722"/>
                </a:lnTo>
                <a:lnTo>
                  <a:pt x="731869" y="70845"/>
                </a:lnTo>
                <a:lnTo>
                  <a:pt x="757666" y="32575"/>
                </a:lnTo>
                <a:lnTo>
                  <a:pt x="795936" y="6778"/>
                </a:lnTo>
                <a:lnTo>
                  <a:pt x="829533" y="0"/>
                </a:lnTo>
                <a:lnTo>
                  <a:pt x="856093" y="0"/>
                </a:lnTo>
                <a:lnTo>
                  <a:pt x="962024" y="111821"/>
                </a:lnTo>
                <a:close/>
              </a:path>
              <a:path w="962025" h="238125">
                <a:moveTo>
                  <a:pt x="962024" y="111821"/>
                </a:moveTo>
                <a:lnTo>
                  <a:pt x="856093" y="0"/>
                </a:lnTo>
                <a:lnTo>
                  <a:pt x="889690" y="6778"/>
                </a:lnTo>
                <a:lnTo>
                  <a:pt x="927960" y="32575"/>
                </a:lnTo>
                <a:lnTo>
                  <a:pt x="953757" y="70845"/>
                </a:lnTo>
                <a:lnTo>
                  <a:pt x="962024" y="111821"/>
                </a:lnTo>
                <a:close/>
              </a:path>
              <a:path w="962025" h="238125">
                <a:moveTo>
                  <a:pt x="962024" y="0"/>
                </a:moveTo>
                <a:lnTo>
                  <a:pt x="962024" y="111821"/>
                </a:lnTo>
                <a:lnTo>
                  <a:pt x="953757" y="70845"/>
                </a:lnTo>
                <a:lnTo>
                  <a:pt x="927960" y="32575"/>
                </a:lnTo>
                <a:lnTo>
                  <a:pt x="889690" y="6778"/>
                </a:lnTo>
                <a:lnTo>
                  <a:pt x="856093" y="0"/>
                </a:lnTo>
                <a:lnTo>
                  <a:pt x="962024" y="0"/>
                </a:lnTo>
                <a:close/>
              </a:path>
            </a:pathLst>
          </a:custGeom>
          <a:solidFill>
            <a:srgbClr val="FFB4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1502160" y="0"/>
            <a:ext cx="690033" cy="684953"/>
          </a:xfrm>
          <a:custGeom>
            <a:avLst/>
            <a:gdLst/>
            <a:ahLst/>
            <a:cxnLst/>
            <a:rect l="l" t="t" r="r" b="b"/>
            <a:pathLst>
              <a:path w="1035050" h="1027430">
                <a:moveTo>
                  <a:pt x="1034759" y="1026949"/>
                </a:moveTo>
                <a:lnTo>
                  <a:pt x="978470" y="1026949"/>
                </a:lnTo>
                <a:lnTo>
                  <a:pt x="930823" y="1023415"/>
                </a:lnTo>
                <a:lnTo>
                  <a:pt x="879550" y="1017030"/>
                </a:lnTo>
                <a:lnTo>
                  <a:pt x="828801" y="1008106"/>
                </a:lnTo>
                <a:lnTo>
                  <a:pt x="778619" y="996653"/>
                </a:lnTo>
                <a:lnTo>
                  <a:pt x="729050" y="982678"/>
                </a:lnTo>
                <a:lnTo>
                  <a:pt x="680137" y="966192"/>
                </a:lnTo>
                <a:lnTo>
                  <a:pt x="631925" y="947202"/>
                </a:lnTo>
                <a:lnTo>
                  <a:pt x="586305" y="926605"/>
                </a:lnTo>
                <a:lnTo>
                  <a:pt x="541899" y="903923"/>
                </a:lnTo>
                <a:lnTo>
                  <a:pt x="498742" y="879181"/>
                </a:lnTo>
                <a:lnTo>
                  <a:pt x="456871" y="852402"/>
                </a:lnTo>
                <a:lnTo>
                  <a:pt x="416322" y="823612"/>
                </a:lnTo>
                <a:lnTo>
                  <a:pt x="377130" y="792834"/>
                </a:lnTo>
                <a:lnTo>
                  <a:pt x="339332" y="760093"/>
                </a:lnTo>
                <a:lnTo>
                  <a:pt x="302964" y="725412"/>
                </a:lnTo>
                <a:lnTo>
                  <a:pt x="268284" y="689044"/>
                </a:lnTo>
                <a:lnTo>
                  <a:pt x="235543" y="651246"/>
                </a:lnTo>
                <a:lnTo>
                  <a:pt x="204765" y="612055"/>
                </a:lnTo>
                <a:lnTo>
                  <a:pt x="175975" y="571506"/>
                </a:lnTo>
                <a:lnTo>
                  <a:pt x="149196" y="529635"/>
                </a:lnTo>
                <a:lnTo>
                  <a:pt x="124454" y="486478"/>
                </a:lnTo>
                <a:lnTo>
                  <a:pt x="101772" y="442072"/>
                </a:lnTo>
                <a:lnTo>
                  <a:pt x="81174" y="396452"/>
                </a:lnTo>
                <a:lnTo>
                  <a:pt x="62185" y="348240"/>
                </a:lnTo>
                <a:lnTo>
                  <a:pt x="45699" y="299327"/>
                </a:lnTo>
                <a:lnTo>
                  <a:pt x="31724" y="249758"/>
                </a:lnTo>
                <a:lnTo>
                  <a:pt x="20271" y="199577"/>
                </a:lnTo>
                <a:lnTo>
                  <a:pt x="11347" y="148827"/>
                </a:lnTo>
                <a:lnTo>
                  <a:pt x="4962" y="97554"/>
                </a:lnTo>
                <a:lnTo>
                  <a:pt x="1124" y="45801"/>
                </a:lnTo>
                <a:lnTo>
                  <a:pt x="0" y="0"/>
                </a:lnTo>
                <a:lnTo>
                  <a:pt x="1034759" y="0"/>
                </a:lnTo>
                <a:lnTo>
                  <a:pt x="1034759" y="1026949"/>
                </a:lnTo>
                <a:close/>
              </a:path>
            </a:pathLst>
          </a:custGeom>
          <a:solidFill>
            <a:srgbClr val="0E49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 txBox="1"/>
          <p:nvPr/>
        </p:nvSpPr>
        <p:spPr>
          <a:xfrm>
            <a:off x="9338107" y="1153277"/>
            <a:ext cx="4542789" cy="1102011"/>
          </a:xfrm>
          <a:prstGeom prst="rect">
            <a:avLst/>
          </a:prstGeom>
        </p:spPr>
        <p:txBody>
          <a:bodyPr vert="horz" wrap="square" lIns="0" tIns="62653" rIns="0" bIns="0" rtlCol="0">
            <a:spAutoFit/>
          </a:bodyPr>
          <a:lstStyle/>
          <a:p>
            <a:pPr marL="8467" marR="3387">
              <a:lnSpc>
                <a:spcPts val="3800"/>
              </a:lnSpc>
              <a:spcBef>
                <a:spcPts val="493"/>
              </a:spcBef>
            </a:pPr>
            <a:r>
              <a:rPr sz="3467" b="1" spc="287" dirty="0" smtClean="0">
                <a:latin typeface="Trebuchet MS"/>
                <a:cs typeface="Trebuchet MS"/>
              </a:rPr>
              <a:t>D</a:t>
            </a:r>
            <a:r>
              <a:rPr sz="3467" b="1" spc="353" dirty="0" smtClean="0">
                <a:latin typeface="Trebuchet MS"/>
                <a:cs typeface="Trebuchet MS"/>
              </a:rPr>
              <a:t>A</a:t>
            </a:r>
            <a:r>
              <a:rPr sz="3467" b="1" spc="-76" dirty="0" smtClean="0">
                <a:latin typeface="Trebuchet MS"/>
                <a:cs typeface="Trebuchet MS"/>
              </a:rPr>
              <a:t>T</a:t>
            </a:r>
            <a:r>
              <a:rPr sz="3467" b="1" spc="357" dirty="0" smtClean="0">
                <a:latin typeface="Trebuchet MS"/>
                <a:cs typeface="Trebuchet MS"/>
              </a:rPr>
              <a:t>A</a:t>
            </a:r>
            <a:endParaRPr lang="en-US" sz="3467" b="1" spc="357" dirty="0" smtClean="0">
              <a:latin typeface="Trebuchet MS"/>
              <a:cs typeface="Trebuchet MS"/>
            </a:endParaRPr>
          </a:p>
          <a:p>
            <a:pPr marL="8467" marR="3387">
              <a:lnSpc>
                <a:spcPts val="3800"/>
              </a:lnSpc>
              <a:spcBef>
                <a:spcPts val="493"/>
              </a:spcBef>
            </a:pPr>
            <a:r>
              <a:rPr sz="3467" b="1" spc="123" dirty="0" smtClean="0">
                <a:latin typeface="Trebuchet MS"/>
                <a:cs typeface="Trebuchet MS"/>
              </a:rPr>
              <a:t>P</a:t>
            </a:r>
            <a:r>
              <a:rPr sz="3467" b="1" spc="-100" dirty="0" smtClean="0">
                <a:latin typeface="Trebuchet MS"/>
                <a:cs typeface="Trebuchet MS"/>
              </a:rPr>
              <a:t>E</a:t>
            </a:r>
            <a:r>
              <a:rPr sz="3467" b="1" spc="273" dirty="0" smtClean="0">
                <a:latin typeface="Trebuchet MS"/>
                <a:cs typeface="Trebuchet MS"/>
              </a:rPr>
              <a:t>K</a:t>
            </a:r>
            <a:r>
              <a:rPr sz="3467" b="1" spc="-100" dirty="0" smtClean="0">
                <a:latin typeface="Trebuchet MS"/>
                <a:cs typeface="Trebuchet MS"/>
              </a:rPr>
              <a:t>E</a:t>
            </a:r>
            <a:r>
              <a:rPr sz="3467" b="1" spc="136" dirty="0" smtClean="0">
                <a:latin typeface="Trebuchet MS"/>
                <a:cs typeface="Trebuchet MS"/>
              </a:rPr>
              <a:t>R</a:t>
            </a:r>
            <a:r>
              <a:rPr sz="3467" b="1" spc="153" dirty="0" smtClean="0">
                <a:latin typeface="Trebuchet MS"/>
                <a:cs typeface="Trebuchet MS"/>
              </a:rPr>
              <a:t>J</a:t>
            </a:r>
            <a:r>
              <a:rPr sz="3467" b="1" spc="353" dirty="0" smtClean="0">
                <a:latin typeface="Trebuchet MS"/>
                <a:cs typeface="Trebuchet MS"/>
              </a:rPr>
              <a:t>AA</a:t>
            </a:r>
            <a:r>
              <a:rPr sz="3467" b="1" spc="183" dirty="0" smtClean="0">
                <a:latin typeface="Trebuchet MS"/>
                <a:cs typeface="Trebuchet MS"/>
              </a:rPr>
              <a:t>N</a:t>
            </a:r>
            <a:endParaRPr sz="3467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38107" y="2281312"/>
            <a:ext cx="2692823" cy="62410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lnSpc>
                <a:spcPct val="125000"/>
              </a:lnSpc>
              <a:spcBef>
                <a:spcPts val="67"/>
              </a:spcBef>
            </a:pPr>
            <a:r>
              <a:rPr sz="1600" spc="-37" dirty="0">
                <a:latin typeface="Lucida Sans Unicode"/>
                <a:cs typeface="Lucida Sans Unicode"/>
              </a:rPr>
              <a:t>Mengisi</a:t>
            </a:r>
            <a:r>
              <a:rPr sz="1600" spc="-93" dirty="0">
                <a:latin typeface="Lucida Sans Unicode"/>
                <a:cs typeface="Lucida Sans Unicode"/>
              </a:rPr>
              <a:t> </a:t>
            </a:r>
            <a:r>
              <a:rPr sz="1600" spc="-30" dirty="0">
                <a:latin typeface="Lucida Sans Unicode"/>
                <a:cs typeface="Lucida Sans Unicode"/>
              </a:rPr>
              <a:t>informasi</a:t>
            </a:r>
            <a:r>
              <a:rPr sz="1600" spc="-93" dirty="0">
                <a:latin typeface="Lucida Sans Unicode"/>
                <a:cs typeface="Lucida Sans Unicode"/>
              </a:rPr>
              <a:t> </a:t>
            </a:r>
            <a:r>
              <a:rPr sz="1600" spc="-23" dirty="0">
                <a:latin typeface="Lucida Sans Unicode"/>
                <a:cs typeface="Lucida Sans Unicode"/>
              </a:rPr>
              <a:t>mengenai  pekerjaan</a:t>
            </a:r>
            <a:r>
              <a:rPr sz="1600" spc="-97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saat</a:t>
            </a:r>
            <a:r>
              <a:rPr sz="1600" spc="-93" dirty="0">
                <a:latin typeface="Lucida Sans Unicode"/>
                <a:cs typeface="Lucida Sans Unicode"/>
              </a:rPr>
              <a:t> </a:t>
            </a:r>
            <a:r>
              <a:rPr sz="1600" spc="-57" dirty="0">
                <a:latin typeface="Lucida Sans Unicode"/>
                <a:cs typeface="Lucida Sans Unicode"/>
              </a:rPr>
              <a:t>ini.</a:t>
            </a:r>
            <a:endParaRPr sz="1600" dirty="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45550" y="3272655"/>
            <a:ext cx="278130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b="1" spc="127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2000" b="1" spc="-42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21" name="object 5"/>
          <p:cNvPicPr/>
          <p:nvPr/>
        </p:nvPicPr>
        <p:blipFill rotWithShape="1">
          <a:blip r:embed="rId2" cstate="print"/>
          <a:srcRect b="24857"/>
          <a:stretch/>
        </p:blipFill>
        <p:spPr>
          <a:xfrm>
            <a:off x="-58808" y="1"/>
            <a:ext cx="9036365" cy="685800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634916" y="926431"/>
            <a:ext cx="1600200" cy="1203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38397" y="3128274"/>
            <a:ext cx="2743865" cy="3127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38397" y="1345815"/>
            <a:ext cx="1600200" cy="1203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42080" y="6172200"/>
            <a:ext cx="364490" cy="364490"/>
            <a:chOff x="16713119" y="9258300"/>
            <a:chExt cx="546735" cy="546735"/>
          </a:xfrm>
        </p:grpSpPr>
        <p:sp>
          <p:nvSpPr>
            <p:cNvPr id="3" name="object 3"/>
            <p:cNvSpPr/>
            <p:nvPr/>
          </p:nvSpPr>
          <p:spPr>
            <a:xfrm>
              <a:off x="16713119" y="9258300"/>
              <a:ext cx="546735" cy="546735"/>
            </a:xfrm>
            <a:custGeom>
              <a:avLst/>
              <a:gdLst/>
              <a:ahLst/>
              <a:cxnLst/>
              <a:rect l="l" t="t" r="r" b="b"/>
              <a:pathLst>
                <a:path w="546734" h="546734">
                  <a:moveTo>
                    <a:pt x="273091" y="546179"/>
                  </a:moveTo>
                  <a:lnTo>
                    <a:pt x="224001" y="541780"/>
                  </a:lnTo>
                  <a:lnTo>
                    <a:pt x="177799" y="529094"/>
                  </a:lnTo>
                  <a:lnTo>
                    <a:pt x="135255" y="508895"/>
                  </a:lnTo>
                  <a:lnTo>
                    <a:pt x="97141" y="481952"/>
                  </a:lnTo>
                  <a:lnTo>
                    <a:pt x="64226" y="449038"/>
                  </a:lnTo>
                  <a:lnTo>
                    <a:pt x="37284" y="410923"/>
                  </a:lnTo>
                  <a:lnTo>
                    <a:pt x="17084" y="368379"/>
                  </a:lnTo>
                  <a:lnTo>
                    <a:pt x="4399" y="322178"/>
                  </a:lnTo>
                  <a:lnTo>
                    <a:pt x="0" y="273082"/>
                  </a:lnTo>
                  <a:lnTo>
                    <a:pt x="4399" y="224001"/>
                  </a:lnTo>
                  <a:lnTo>
                    <a:pt x="17084" y="177800"/>
                  </a:lnTo>
                  <a:lnTo>
                    <a:pt x="37284" y="135256"/>
                  </a:lnTo>
                  <a:lnTo>
                    <a:pt x="64226" y="97141"/>
                  </a:lnTo>
                  <a:lnTo>
                    <a:pt x="97141" y="64227"/>
                  </a:lnTo>
                  <a:lnTo>
                    <a:pt x="135255" y="37284"/>
                  </a:lnTo>
                  <a:lnTo>
                    <a:pt x="177799" y="17085"/>
                  </a:lnTo>
                  <a:lnTo>
                    <a:pt x="224001" y="4399"/>
                  </a:lnTo>
                  <a:lnTo>
                    <a:pt x="273090" y="0"/>
                  </a:lnTo>
                  <a:lnTo>
                    <a:pt x="322178" y="4399"/>
                  </a:lnTo>
                  <a:lnTo>
                    <a:pt x="368379" y="17085"/>
                  </a:lnTo>
                  <a:lnTo>
                    <a:pt x="410923" y="37284"/>
                  </a:lnTo>
                  <a:lnTo>
                    <a:pt x="449037" y="64227"/>
                  </a:lnTo>
                  <a:lnTo>
                    <a:pt x="481951" y="97141"/>
                  </a:lnTo>
                  <a:lnTo>
                    <a:pt x="508894" y="135256"/>
                  </a:lnTo>
                  <a:lnTo>
                    <a:pt x="529094" y="177800"/>
                  </a:lnTo>
                  <a:lnTo>
                    <a:pt x="541779" y="224001"/>
                  </a:lnTo>
                  <a:lnTo>
                    <a:pt x="546178" y="273089"/>
                  </a:lnTo>
                  <a:lnTo>
                    <a:pt x="541779" y="322178"/>
                  </a:lnTo>
                  <a:lnTo>
                    <a:pt x="529094" y="368379"/>
                  </a:lnTo>
                  <a:lnTo>
                    <a:pt x="508894" y="410923"/>
                  </a:lnTo>
                  <a:lnTo>
                    <a:pt x="481951" y="449038"/>
                  </a:lnTo>
                  <a:lnTo>
                    <a:pt x="449037" y="481952"/>
                  </a:lnTo>
                  <a:lnTo>
                    <a:pt x="410923" y="508895"/>
                  </a:lnTo>
                  <a:lnTo>
                    <a:pt x="368379" y="529094"/>
                  </a:lnTo>
                  <a:lnTo>
                    <a:pt x="322178" y="541780"/>
                  </a:lnTo>
                  <a:lnTo>
                    <a:pt x="273091" y="546179"/>
                  </a:lnTo>
                  <a:close/>
                </a:path>
              </a:pathLst>
            </a:custGeom>
            <a:solidFill>
              <a:srgbClr val="FFB45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" name="object 4"/>
            <p:cNvSpPr/>
            <p:nvPr/>
          </p:nvSpPr>
          <p:spPr>
            <a:xfrm>
              <a:off x="16912245" y="9403123"/>
              <a:ext cx="147955" cy="256540"/>
            </a:xfrm>
            <a:custGeom>
              <a:avLst/>
              <a:gdLst/>
              <a:ahLst/>
              <a:cxnLst/>
              <a:rect l="l" t="t" r="r" b="b"/>
              <a:pathLst>
                <a:path w="147955" h="256540">
                  <a:moveTo>
                    <a:pt x="4451" y="7829"/>
                  </a:moveTo>
                  <a:lnTo>
                    <a:pt x="43116" y="7829"/>
                  </a:lnTo>
                  <a:lnTo>
                    <a:pt x="42790" y="7503"/>
                  </a:lnTo>
                  <a:lnTo>
                    <a:pt x="37797" y="2863"/>
                  </a:lnTo>
                  <a:lnTo>
                    <a:pt x="31118" y="0"/>
                  </a:lnTo>
                  <a:lnTo>
                    <a:pt x="16619" y="0"/>
                  </a:lnTo>
                  <a:lnTo>
                    <a:pt x="10112" y="2709"/>
                  </a:lnTo>
                  <a:lnTo>
                    <a:pt x="5164" y="7113"/>
                  </a:lnTo>
                  <a:lnTo>
                    <a:pt x="4451" y="7829"/>
                  </a:lnTo>
                  <a:close/>
                </a:path>
                <a:path w="147955" h="256540">
                  <a:moveTo>
                    <a:pt x="17289" y="256474"/>
                  </a:moveTo>
                  <a:lnTo>
                    <a:pt x="30656" y="256474"/>
                  </a:lnTo>
                  <a:lnTo>
                    <a:pt x="36945" y="253973"/>
                  </a:lnTo>
                  <a:lnTo>
                    <a:pt x="84442" y="207358"/>
                  </a:lnTo>
                  <a:lnTo>
                    <a:pt x="129969" y="161884"/>
                  </a:lnTo>
                  <a:lnTo>
                    <a:pt x="147786" y="143485"/>
                  </a:lnTo>
                  <a:lnTo>
                    <a:pt x="147786" y="112843"/>
                  </a:lnTo>
                  <a:lnTo>
                    <a:pt x="146405" y="111064"/>
                  </a:lnTo>
                  <a:lnTo>
                    <a:pt x="43134" y="7793"/>
                  </a:lnTo>
                  <a:lnTo>
                    <a:pt x="4451" y="7829"/>
                  </a:lnTo>
                  <a:lnTo>
                    <a:pt x="2899" y="9388"/>
                  </a:lnTo>
                  <a:lnTo>
                    <a:pt x="0" y="12638"/>
                  </a:lnTo>
                  <a:lnTo>
                    <a:pt x="0" y="42911"/>
                  </a:lnTo>
                  <a:lnTo>
                    <a:pt x="3125" y="46977"/>
                  </a:lnTo>
                  <a:lnTo>
                    <a:pt x="6741" y="50140"/>
                  </a:lnTo>
                  <a:lnTo>
                    <a:pt x="84774" y="128173"/>
                  </a:lnTo>
                  <a:lnTo>
                    <a:pt x="5735" y="207204"/>
                  </a:lnTo>
                  <a:lnTo>
                    <a:pt x="5554" y="207358"/>
                  </a:lnTo>
                  <a:lnTo>
                    <a:pt x="5345" y="207466"/>
                  </a:lnTo>
                  <a:lnTo>
                    <a:pt x="2899" y="209895"/>
                  </a:lnTo>
                  <a:lnTo>
                    <a:pt x="2745" y="210076"/>
                  </a:lnTo>
                  <a:lnTo>
                    <a:pt x="2627" y="210285"/>
                  </a:lnTo>
                  <a:lnTo>
                    <a:pt x="0" y="213384"/>
                  </a:lnTo>
                  <a:lnTo>
                    <a:pt x="0" y="243471"/>
                  </a:lnTo>
                  <a:lnTo>
                    <a:pt x="3125" y="247485"/>
                  </a:lnTo>
                  <a:lnTo>
                    <a:pt x="4774" y="249134"/>
                  </a:lnTo>
                  <a:lnTo>
                    <a:pt x="11344" y="254254"/>
                  </a:lnTo>
                  <a:lnTo>
                    <a:pt x="17289" y="25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5" name="object 5"/>
          <p:cNvGrpSpPr/>
          <p:nvPr/>
        </p:nvGrpSpPr>
        <p:grpSpPr>
          <a:xfrm rot="16200000">
            <a:off x="10564609" y="5151640"/>
            <a:ext cx="1504953" cy="1907771"/>
            <a:chOff x="0" y="4288259"/>
            <a:chExt cx="5847080" cy="5998845"/>
          </a:xfrm>
        </p:grpSpPr>
        <p:sp>
          <p:nvSpPr>
            <p:cNvPr id="6" name="object 6"/>
            <p:cNvSpPr/>
            <p:nvPr/>
          </p:nvSpPr>
          <p:spPr>
            <a:xfrm>
              <a:off x="0" y="4288259"/>
              <a:ext cx="5847080" cy="5998845"/>
            </a:xfrm>
            <a:custGeom>
              <a:avLst/>
              <a:gdLst/>
              <a:ahLst/>
              <a:cxnLst/>
              <a:rect l="l" t="t" r="r" b="b"/>
              <a:pathLst>
                <a:path w="5847080" h="5998845">
                  <a:moveTo>
                    <a:pt x="567484" y="12699"/>
                  </a:moveTo>
                  <a:lnTo>
                    <a:pt x="86065" y="12699"/>
                  </a:lnTo>
                  <a:lnTo>
                    <a:pt x="134003" y="0"/>
                  </a:lnTo>
                  <a:lnTo>
                    <a:pt x="519546" y="0"/>
                  </a:lnTo>
                  <a:lnTo>
                    <a:pt x="567484" y="12699"/>
                  </a:lnTo>
                  <a:close/>
                </a:path>
                <a:path w="5847080" h="5998845">
                  <a:moveTo>
                    <a:pt x="5827015" y="5998740"/>
                  </a:moveTo>
                  <a:lnTo>
                    <a:pt x="0" y="5998740"/>
                  </a:lnTo>
                  <a:lnTo>
                    <a:pt x="0" y="12699"/>
                  </a:lnTo>
                  <a:lnTo>
                    <a:pt x="710659" y="12699"/>
                  </a:lnTo>
                  <a:lnTo>
                    <a:pt x="758165" y="25399"/>
                  </a:lnTo>
                  <a:lnTo>
                    <a:pt x="852840" y="25399"/>
                  </a:lnTo>
                  <a:lnTo>
                    <a:pt x="900005" y="38099"/>
                  </a:lnTo>
                  <a:lnTo>
                    <a:pt x="993982" y="38099"/>
                  </a:lnTo>
                  <a:lnTo>
                    <a:pt x="1040790" y="50799"/>
                  </a:lnTo>
                  <a:lnTo>
                    <a:pt x="1087476" y="50799"/>
                  </a:lnTo>
                  <a:lnTo>
                    <a:pt x="1134039" y="63499"/>
                  </a:lnTo>
                  <a:lnTo>
                    <a:pt x="1180475" y="63499"/>
                  </a:lnTo>
                  <a:lnTo>
                    <a:pt x="1272965" y="88899"/>
                  </a:lnTo>
                  <a:lnTo>
                    <a:pt x="1319015" y="88899"/>
                  </a:lnTo>
                  <a:lnTo>
                    <a:pt x="1410717" y="114299"/>
                  </a:lnTo>
                  <a:lnTo>
                    <a:pt x="1456365" y="114299"/>
                  </a:lnTo>
                  <a:lnTo>
                    <a:pt x="1637566" y="165099"/>
                  </a:lnTo>
                  <a:lnTo>
                    <a:pt x="1682510" y="165099"/>
                  </a:lnTo>
                  <a:lnTo>
                    <a:pt x="2036676" y="266699"/>
                  </a:lnTo>
                  <a:lnTo>
                    <a:pt x="2080248" y="292099"/>
                  </a:lnTo>
                  <a:lnTo>
                    <a:pt x="2252909" y="342899"/>
                  </a:lnTo>
                  <a:lnTo>
                    <a:pt x="2295659" y="368299"/>
                  </a:lnTo>
                  <a:lnTo>
                    <a:pt x="2380650" y="393699"/>
                  </a:lnTo>
                  <a:lnTo>
                    <a:pt x="2422887" y="419099"/>
                  </a:lnTo>
                  <a:lnTo>
                    <a:pt x="2506837" y="444499"/>
                  </a:lnTo>
                  <a:lnTo>
                    <a:pt x="2548546" y="469899"/>
                  </a:lnTo>
                  <a:lnTo>
                    <a:pt x="2590075" y="482599"/>
                  </a:lnTo>
                  <a:lnTo>
                    <a:pt x="2631424" y="507999"/>
                  </a:lnTo>
                  <a:lnTo>
                    <a:pt x="2672589" y="520699"/>
                  </a:lnTo>
                  <a:lnTo>
                    <a:pt x="2713570" y="546099"/>
                  </a:lnTo>
                  <a:lnTo>
                    <a:pt x="2754365" y="558799"/>
                  </a:lnTo>
                  <a:lnTo>
                    <a:pt x="2835390" y="609599"/>
                  </a:lnTo>
                  <a:lnTo>
                    <a:pt x="2875616" y="622299"/>
                  </a:lnTo>
                  <a:lnTo>
                    <a:pt x="2955488" y="673099"/>
                  </a:lnTo>
                  <a:lnTo>
                    <a:pt x="2995131" y="685799"/>
                  </a:lnTo>
                  <a:lnTo>
                    <a:pt x="3112864" y="761999"/>
                  </a:lnTo>
                  <a:lnTo>
                    <a:pt x="3151704" y="774699"/>
                  </a:lnTo>
                  <a:lnTo>
                    <a:pt x="3266991" y="850899"/>
                  </a:lnTo>
                  <a:lnTo>
                    <a:pt x="3454919" y="977899"/>
                  </a:lnTo>
                  <a:lnTo>
                    <a:pt x="3601344" y="1079499"/>
                  </a:lnTo>
                  <a:lnTo>
                    <a:pt x="3744170" y="1181099"/>
                  </a:lnTo>
                  <a:lnTo>
                    <a:pt x="3779302" y="1219199"/>
                  </a:lnTo>
                  <a:lnTo>
                    <a:pt x="3883291" y="1295399"/>
                  </a:lnTo>
                  <a:lnTo>
                    <a:pt x="3917479" y="1333499"/>
                  </a:lnTo>
                  <a:lnTo>
                    <a:pt x="3985135" y="1384299"/>
                  </a:lnTo>
                  <a:lnTo>
                    <a:pt x="4018598" y="1422399"/>
                  </a:lnTo>
                  <a:lnTo>
                    <a:pt x="4084787" y="1473199"/>
                  </a:lnTo>
                  <a:lnTo>
                    <a:pt x="4117510" y="1511299"/>
                  </a:lnTo>
                  <a:lnTo>
                    <a:pt x="4149983" y="1536699"/>
                  </a:lnTo>
                  <a:lnTo>
                    <a:pt x="4182204" y="1574799"/>
                  </a:lnTo>
                  <a:lnTo>
                    <a:pt x="4214172" y="1600199"/>
                  </a:lnTo>
                  <a:lnTo>
                    <a:pt x="4245884" y="1638299"/>
                  </a:lnTo>
                  <a:lnTo>
                    <a:pt x="4277339" y="1663699"/>
                  </a:lnTo>
                  <a:lnTo>
                    <a:pt x="4308536" y="1701799"/>
                  </a:lnTo>
                  <a:lnTo>
                    <a:pt x="4339473" y="1727199"/>
                  </a:lnTo>
                  <a:lnTo>
                    <a:pt x="4370147" y="1765299"/>
                  </a:lnTo>
                  <a:lnTo>
                    <a:pt x="4400558" y="1803399"/>
                  </a:lnTo>
                  <a:lnTo>
                    <a:pt x="4430704" y="1828799"/>
                  </a:lnTo>
                  <a:lnTo>
                    <a:pt x="4460583" y="1866899"/>
                  </a:lnTo>
                  <a:lnTo>
                    <a:pt x="4490193" y="1892299"/>
                  </a:lnTo>
                  <a:lnTo>
                    <a:pt x="4519532" y="1930399"/>
                  </a:lnTo>
                  <a:lnTo>
                    <a:pt x="4548600" y="1968499"/>
                  </a:lnTo>
                  <a:lnTo>
                    <a:pt x="4577394" y="2006599"/>
                  </a:lnTo>
                  <a:lnTo>
                    <a:pt x="4605913" y="2031999"/>
                  </a:lnTo>
                  <a:lnTo>
                    <a:pt x="4634154" y="2070099"/>
                  </a:lnTo>
                  <a:lnTo>
                    <a:pt x="4662117" y="2108199"/>
                  </a:lnTo>
                  <a:lnTo>
                    <a:pt x="4689799" y="2146299"/>
                  </a:lnTo>
                  <a:lnTo>
                    <a:pt x="4717199" y="2171699"/>
                  </a:lnTo>
                  <a:lnTo>
                    <a:pt x="4744316" y="2209799"/>
                  </a:lnTo>
                  <a:lnTo>
                    <a:pt x="4771146" y="2247899"/>
                  </a:lnTo>
                  <a:lnTo>
                    <a:pt x="4797690" y="2285999"/>
                  </a:lnTo>
                  <a:lnTo>
                    <a:pt x="4823945" y="2324099"/>
                  </a:lnTo>
                  <a:lnTo>
                    <a:pt x="4849909" y="2362199"/>
                  </a:lnTo>
                  <a:lnTo>
                    <a:pt x="4875581" y="2400299"/>
                  </a:lnTo>
                  <a:lnTo>
                    <a:pt x="4900959" y="2425699"/>
                  </a:lnTo>
                  <a:lnTo>
                    <a:pt x="4926042" y="2463799"/>
                  </a:lnTo>
                  <a:lnTo>
                    <a:pt x="4950827" y="2501899"/>
                  </a:lnTo>
                  <a:lnTo>
                    <a:pt x="4975313" y="2539999"/>
                  </a:lnTo>
                  <a:lnTo>
                    <a:pt x="4999499" y="2578099"/>
                  </a:lnTo>
                  <a:lnTo>
                    <a:pt x="5023382" y="2616199"/>
                  </a:lnTo>
                  <a:lnTo>
                    <a:pt x="5046961" y="2654299"/>
                  </a:lnTo>
                  <a:lnTo>
                    <a:pt x="5070235" y="2692399"/>
                  </a:lnTo>
                  <a:lnTo>
                    <a:pt x="5093201" y="2730499"/>
                  </a:lnTo>
                  <a:lnTo>
                    <a:pt x="5115858" y="2781299"/>
                  </a:lnTo>
                  <a:lnTo>
                    <a:pt x="5138204" y="2819399"/>
                  </a:lnTo>
                  <a:lnTo>
                    <a:pt x="5160238" y="2857499"/>
                  </a:lnTo>
                  <a:lnTo>
                    <a:pt x="5181958" y="2895599"/>
                  </a:lnTo>
                  <a:lnTo>
                    <a:pt x="5203362" y="2933699"/>
                  </a:lnTo>
                  <a:lnTo>
                    <a:pt x="5224449" y="2971799"/>
                  </a:lnTo>
                  <a:lnTo>
                    <a:pt x="5245216" y="3009899"/>
                  </a:lnTo>
                  <a:lnTo>
                    <a:pt x="5265662" y="3060699"/>
                  </a:lnTo>
                  <a:lnTo>
                    <a:pt x="5285786" y="3098799"/>
                  </a:lnTo>
                  <a:lnTo>
                    <a:pt x="5305586" y="3136899"/>
                  </a:lnTo>
                  <a:lnTo>
                    <a:pt x="5325060" y="3174999"/>
                  </a:lnTo>
                  <a:lnTo>
                    <a:pt x="5344206" y="3213099"/>
                  </a:lnTo>
                  <a:lnTo>
                    <a:pt x="5363023" y="3263899"/>
                  </a:lnTo>
                  <a:lnTo>
                    <a:pt x="5381509" y="3301999"/>
                  </a:lnTo>
                  <a:lnTo>
                    <a:pt x="5399663" y="3340099"/>
                  </a:lnTo>
                  <a:lnTo>
                    <a:pt x="5417482" y="3378199"/>
                  </a:lnTo>
                  <a:lnTo>
                    <a:pt x="5434965" y="3428999"/>
                  </a:lnTo>
                  <a:lnTo>
                    <a:pt x="5452110" y="3467099"/>
                  </a:lnTo>
                  <a:lnTo>
                    <a:pt x="5468916" y="3505199"/>
                  </a:lnTo>
                  <a:lnTo>
                    <a:pt x="5485381" y="3555999"/>
                  </a:lnTo>
                  <a:lnTo>
                    <a:pt x="5501503" y="3594099"/>
                  </a:lnTo>
                  <a:lnTo>
                    <a:pt x="5517281" y="3644899"/>
                  </a:lnTo>
                  <a:lnTo>
                    <a:pt x="5532713" y="3682999"/>
                  </a:lnTo>
                  <a:lnTo>
                    <a:pt x="5547797" y="3721099"/>
                  </a:lnTo>
                  <a:lnTo>
                    <a:pt x="5562531" y="3771899"/>
                  </a:lnTo>
                  <a:lnTo>
                    <a:pt x="5576915" y="3809999"/>
                  </a:lnTo>
                  <a:lnTo>
                    <a:pt x="5590945" y="3860799"/>
                  </a:lnTo>
                  <a:lnTo>
                    <a:pt x="5604621" y="3898899"/>
                  </a:lnTo>
                  <a:lnTo>
                    <a:pt x="5617941" y="3949699"/>
                  </a:lnTo>
                  <a:lnTo>
                    <a:pt x="5630903" y="3987799"/>
                  </a:lnTo>
                  <a:lnTo>
                    <a:pt x="5643505" y="4038599"/>
                  </a:lnTo>
                  <a:lnTo>
                    <a:pt x="5655746" y="4076699"/>
                  </a:lnTo>
                  <a:lnTo>
                    <a:pt x="5667624" y="4127499"/>
                  </a:lnTo>
                  <a:lnTo>
                    <a:pt x="5679138" y="4165599"/>
                  </a:lnTo>
                  <a:lnTo>
                    <a:pt x="5690285" y="4216399"/>
                  </a:lnTo>
                  <a:lnTo>
                    <a:pt x="5701064" y="4254499"/>
                  </a:lnTo>
                  <a:lnTo>
                    <a:pt x="5711474" y="4305299"/>
                  </a:lnTo>
                  <a:lnTo>
                    <a:pt x="5721512" y="4343399"/>
                  </a:lnTo>
                  <a:lnTo>
                    <a:pt x="5731177" y="4394199"/>
                  </a:lnTo>
                  <a:lnTo>
                    <a:pt x="5740468" y="4432299"/>
                  </a:lnTo>
                  <a:lnTo>
                    <a:pt x="5749382" y="4483099"/>
                  </a:lnTo>
                  <a:lnTo>
                    <a:pt x="5757918" y="4533899"/>
                  </a:lnTo>
                  <a:lnTo>
                    <a:pt x="5766074" y="4571999"/>
                  </a:lnTo>
                  <a:lnTo>
                    <a:pt x="5773849" y="4622799"/>
                  </a:lnTo>
                  <a:lnTo>
                    <a:pt x="5781240" y="4673599"/>
                  </a:lnTo>
                  <a:lnTo>
                    <a:pt x="5788247" y="4711699"/>
                  </a:lnTo>
                  <a:lnTo>
                    <a:pt x="5794867" y="4762499"/>
                  </a:lnTo>
                  <a:lnTo>
                    <a:pt x="5801099" y="4813299"/>
                  </a:lnTo>
                  <a:lnTo>
                    <a:pt x="5806942" y="4851399"/>
                  </a:lnTo>
                  <a:lnTo>
                    <a:pt x="5812392" y="4902199"/>
                  </a:lnTo>
                  <a:lnTo>
                    <a:pt x="5817450" y="4952999"/>
                  </a:lnTo>
                  <a:lnTo>
                    <a:pt x="5822112" y="4991099"/>
                  </a:lnTo>
                  <a:lnTo>
                    <a:pt x="5826378" y="5041899"/>
                  </a:lnTo>
                  <a:lnTo>
                    <a:pt x="5830246" y="5092699"/>
                  </a:lnTo>
                  <a:lnTo>
                    <a:pt x="5833713" y="5143499"/>
                  </a:lnTo>
                  <a:lnTo>
                    <a:pt x="5836779" y="5181599"/>
                  </a:lnTo>
                  <a:lnTo>
                    <a:pt x="5839442" y="5232399"/>
                  </a:lnTo>
                  <a:lnTo>
                    <a:pt x="5841700" y="5283199"/>
                  </a:lnTo>
                  <a:lnTo>
                    <a:pt x="5843551" y="5333999"/>
                  </a:lnTo>
                  <a:lnTo>
                    <a:pt x="5844993" y="5372099"/>
                  </a:lnTo>
                  <a:lnTo>
                    <a:pt x="5846026" y="5422899"/>
                  </a:lnTo>
                  <a:lnTo>
                    <a:pt x="5846646" y="5473699"/>
                  </a:lnTo>
                  <a:lnTo>
                    <a:pt x="5846853" y="5524454"/>
                  </a:lnTo>
                  <a:lnTo>
                    <a:pt x="5846646" y="5575299"/>
                  </a:lnTo>
                  <a:lnTo>
                    <a:pt x="5846026" y="5613399"/>
                  </a:lnTo>
                  <a:lnTo>
                    <a:pt x="5844993" y="5664199"/>
                  </a:lnTo>
                  <a:lnTo>
                    <a:pt x="5843551" y="5714999"/>
                  </a:lnTo>
                  <a:lnTo>
                    <a:pt x="5841700" y="5765799"/>
                  </a:lnTo>
                  <a:lnTo>
                    <a:pt x="5839442" y="5816599"/>
                  </a:lnTo>
                  <a:lnTo>
                    <a:pt x="5836779" y="5854699"/>
                  </a:lnTo>
                  <a:lnTo>
                    <a:pt x="5833713" y="5905499"/>
                  </a:lnTo>
                  <a:lnTo>
                    <a:pt x="5830246" y="5956299"/>
                  </a:lnTo>
                  <a:lnTo>
                    <a:pt x="5827015" y="5998740"/>
                  </a:lnTo>
                  <a:close/>
                </a:path>
              </a:pathLst>
            </a:custGeom>
            <a:solidFill>
              <a:srgbClr val="0E49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8777616"/>
              <a:ext cx="1276350" cy="1509395"/>
            </a:xfrm>
            <a:custGeom>
              <a:avLst/>
              <a:gdLst/>
              <a:ahLst/>
              <a:cxnLst/>
              <a:rect l="l" t="t" r="r" b="b"/>
              <a:pathLst>
                <a:path w="1276350" h="1509395">
                  <a:moveTo>
                    <a:pt x="0" y="0"/>
                  </a:moveTo>
                  <a:lnTo>
                    <a:pt x="38069" y="7493"/>
                  </a:lnTo>
                  <a:lnTo>
                    <a:pt x="82999" y="17731"/>
                  </a:lnTo>
                  <a:lnTo>
                    <a:pt x="127429" y="29246"/>
                  </a:lnTo>
                  <a:lnTo>
                    <a:pt x="171337" y="42019"/>
                  </a:lnTo>
                  <a:lnTo>
                    <a:pt x="214703" y="56030"/>
                  </a:lnTo>
                  <a:lnTo>
                    <a:pt x="257507" y="71257"/>
                  </a:lnTo>
                  <a:lnTo>
                    <a:pt x="299728" y="87681"/>
                  </a:lnTo>
                  <a:lnTo>
                    <a:pt x="341346" y="105281"/>
                  </a:lnTo>
                  <a:lnTo>
                    <a:pt x="382340" y="124036"/>
                  </a:lnTo>
                  <a:lnTo>
                    <a:pt x="422691" y="143926"/>
                  </a:lnTo>
                  <a:lnTo>
                    <a:pt x="462376" y="164931"/>
                  </a:lnTo>
                  <a:lnTo>
                    <a:pt x="501377" y="187030"/>
                  </a:lnTo>
                  <a:lnTo>
                    <a:pt x="539672" y="210202"/>
                  </a:lnTo>
                  <a:lnTo>
                    <a:pt x="577241" y="234428"/>
                  </a:lnTo>
                  <a:lnTo>
                    <a:pt x="614064" y="259686"/>
                  </a:lnTo>
                  <a:lnTo>
                    <a:pt x="650119" y="285957"/>
                  </a:lnTo>
                  <a:lnTo>
                    <a:pt x="685388" y="313219"/>
                  </a:lnTo>
                  <a:lnTo>
                    <a:pt x="719849" y="341453"/>
                  </a:lnTo>
                  <a:lnTo>
                    <a:pt x="753482" y="370638"/>
                  </a:lnTo>
                  <a:lnTo>
                    <a:pt x="786265" y="400753"/>
                  </a:lnTo>
                  <a:lnTo>
                    <a:pt x="818180" y="431779"/>
                  </a:lnTo>
                  <a:lnTo>
                    <a:pt x="849206" y="463693"/>
                  </a:lnTo>
                  <a:lnTo>
                    <a:pt x="879321" y="496477"/>
                  </a:lnTo>
                  <a:lnTo>
                    <a:pt x="908506" y="530110"/>
                  </a:lnTo>
                  <a:lnTo>
                    <a:pt x="936740" y="564571"/>
                  </a:lnTo>
                  <a:lnTo>
                    <a:pt x="964002" y="599839"/>
                  </a:lnTo>
                  <a:lnTo>
                    <a:pt x="990273" y="635895"/>
                  </a:lnTo>
                  <a:lnTo>
                    <a:pt x="1015531" y="672718"/>
                  </a:lnTo>
                  <a:lnTo>
                    <a:pt x="1039757" y="710287"/>
                  </a:lnTo>
                  <a:lnTo>
                    <a:pt x="1062929" y="748582"/>
                  </a:lnTo>
                  <a:lnTo>
                    <a:pt x="1085028" y="787583"/>
                  </a:lnTo>
                  <a:lnTo>
                    <a:pt x="1106033" y="827268"/>
                  </a:lnTo>
                  <a:lnTo>
                    <a:pt x="1125923" y="867619"/>
                  </a:lnTo>
                  <a:lnTo>
                    <a:pt x="1144678" y="908613"/>
                  </a:lnTo>
                  <a:lnTo>
                    <a:pt x="1162278" y="950231"/>
                  </a:lnTo>
                  <a:lnTo>
                    <a:pt x="1178701" y="992452"/>
                  </a:lnTo>
                  <a:lnTo>
                    <a:pt x="1193929" y="1035256"/>
                  </a:lnTo>
                  <a:lnTo>
                    <a:pt x="1207939" y="1078622"/>
                  </a:lnTo>
                  <a:lnTo>
                    <a:pt x="1220713" y="1122530"/>
                  </a:lnTo>
                  <a:lnTo>
                    <a:pt x="1232228" y="1166960"/>
                  </a:lnTo>
                  <a:lnTo>
                    <a:pt x="1242466" y="1211890"/>
                  </a:lnTo>
                  <a:lnTo>
                    <a:pt x="1251405" y="1257301"/>
                  </a:lnTo>
                  <a:lnTo>
                    <a:pt x="1259024" y="1303172"/>
                  </a:lnTo>
                  <a:lnTo>
                    <a:pt x="1265304" y="1349483"/>
                  </a:lnTo>
                  <a:lnTo>
                    <a:pt x="1270225" y="1396213"/>
                  </a:lnTo>
                  <a:lnTo>
                    <a:pt x="1273764" y="1443341"/>
                  </a:lnTo>
                  <a:lnTo>
                    <a:pt x="1275908" y="1491151"/>
                  </a:lnTo>
                  <a:lnTo>
                    <a:pt x="1276181" y="1509382"/>
                  </a:lnTo>
                  <a:lnTo>
                    <a:pt x="807969" y="1509382"/>
                  </a:lnTo>
                  <a:lnTo>
                    <a:pt x="807580" y="1491151"/>
                  </a:lnTo>
                  <a:lnTo>
                    <a:pt x="804563" y="1444103"/>
                  </a:lnTo>
                  <a:lnTo>
                    <a:pt x="799585" y="1397611"/>
                  </a:lnTo>
                  <a:lnTo>
                    <a:pt x="792687" y="1351715"/>
                  </a:lnTo>
                  <a:lnTo>
                    <a:pt x="783912" y="1306456"/>
                  </a:lnTo>
                  <a:lnTo>
                    <a:pt x="773299" y="1261877"/>
                  </a:lnTo>
                  <a:lnTo>
                    <a:pt x="760891" y="1218019"/>
                  </a:lnTo>
                  <a:lnTo>
                    <a:pt x="746728" y="1174922"/>
                  </a:lnTo>
                  <a:lnTo>
                    <a:pt x="730853" y="1132628"/>
                  </a:lnTo>
                  <a:lnTo>
                    <a:pt x="713307" y="1091180"/>
                  </a:lnTo>
                  <a:lnTo>
                    <a:pt x="694130" y="1050617"/>
                  </a:lnTo>
                  <a:lnTo>
                    <a:pt x="673364" y="1010981"/>
                  </a:lnTo>
                  <a:lnTo>
                    <a:pt x="651051" y="972314"/>
                  </a:lnTo>
                  <a:lnTo>
                    <a:pt x="627232" y="934656"/>
                  </a:lnTo>
                  <a:lnTo>
                    <a:pt x="601948" y="898050"/>
                  </a:lnTo>
                  <a:lnTo>
                    <a:pt x="575241" y="862537"/>
                  </a:lnTo>
                  <a:lnTo>
                    <a:pt x="547152" y="828158"/>
                  </a:lnTo>
                  <a:lnTo>
                    <a:pt x="517722" y="794954"/>
                  </a:lnTo>
                  <a:lnTo>
                    <a:pt x="486993" y="762966"/>
                  </a:lnTo>
                  <a:lnTo>
                    <a:pt x="455005" y="732237"/>
                  </a:lnTo>
                  <a:lnTo>
                    <a:pt x="421801" y="702807"/>
                  </a:lnTo>
                  <a:lnTo>
                    <a:pt x="387422" y="674718"/>
                  </a:lnTo>
                  <a:lnTo>
                    <a:pt x="351909" y="648011"/>
                  </a:lnTo>
                  <a:lnTo>
                    <a:pt x="315303" y="622727"/>
                  </a:lnTo>
                  <a:lnTo>
                    <a:pt x="277645" y="598908"/>
                  </a:lnTo>
                  <a:lnTo>
                    <a:pt x="238978" y="576595"/>
                  </a:lnTo>
                  <a:lnTo>
                    <a:pt x="199342" y="555829"/>
                  </a:lnTo>
                  <a:lnTo>
                    <a:pt x="158779" y="536652"/>
                  </a:lnTo>
                  <a:lnTo>
                    <a:pt x="117330" y="519106"/>
                  </a:lnTo>
                  <a:lnTo>
                    <a:pt x="75037" y="503231"/>
                  </a:lnTo>
                  <a:lnTo>
                    <a:pt x="31940" y="489068"/>
                  </a:lnTo>
                  <a:lnTo>
                    <a:pt x="0" y="480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83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8" name="object 8"/>
          <p:cNvSpPr/>
          <p:nvPr/>
        </p:nvSpPr>
        <p:spPr>
          <a:xfrm>
            <a:off x="6697248" y="2434614"/>
            <a:ext cx="641350" cy="158750"/>
          </a:xfrm>
          <a:custGeom>
            <a:avLst/>
            <a:gdLst/>
            <a:ahLst/>
            <a:cxnLst/>
            <a:rect l="l" t="t" r="r" b="b"/>
            <a:pathLst>
              <a:path w="962025" h="238125">
                <a:moveTo>
                  <a:pt x="240803" y="117722"/>
                </a:moveTo>
                <a:lnTo>
                  <a:pt x="231345" y="164599"/>
                </a:lnTo>
                <a:lnTo>
                  <a:pt x="205548" y="202869"/>
                </a:lnTo>
                <a:lnTo>
                  <a:pt x="167278" y="228666"/>
                </a:lnTo>
                <a:lnTo>
                  <a:pt x="120401" y="238124"/>
                </a:lnTo>
                <a:lnTo>
                  <a:pt x="73525" y="228666"/>
                </a:lnTo>
                <a:lnTo>
                  <a:pt x="35255" y="202869"/>
                </a:lnTo>
                <a:lnTo>
                  <a:pt x="9458" y="164599"/>
                </a:lnTo>
                <a:lnTo>
                  <a:pt x="0" y="117722"/>
                </a:lnTo>
                <a:lnTo>
                  <a:pt x="9458" y="70845"/>
                </a:lnTo>
                <a:lnTo>
                  <a:pt x="35255" y="32575"/>
                </a:lnTo>
                <a:lnTo>
                  <a:pt x="73525" y="6778"/>
                </a:lnTo>
                <a:lnTo>
                  <a:pt x="107121" y="0"/>
                </a:lnTo>
                <a:lnTo>
                  <a:pt x="133681" y="0"/>
                </a:lnTo>
                <a:lnTo>
                  <a:pt x="167278" y="6778"/>
                </a:lnTo>
                <a:lnTo>
                  <a:pt x="205548" y="32575"/>
                </a:lnTo>
                <a:lnTo>
                  <a:pt x="231345" y="70845"/>
                </a:lnTo>
                <a:lnTo>
                  <a:pt x="240803" y="117722"/>
                </a:lnTo>
                <a:close/>
              </a:path>
              <a:path w="962025" h="238125">
                <a:moveTo>
                  <a:pt x="602009" y="117722"/>
                </a:moveTo>
                <a:lnTo>
                  <a:pt x="592551" y="164599"/>
                </a:lnTo>
                <a:lnTo>
                  <a:pt x="566754" y="202869"/>
                </a:lnTo>
                <a:lnTo>
                  <a:pt x="528484" y="228666"/>
                </a:lnTo>
                <a:lnTo>
                  <a:pt x="481607" y="238124"/>
                </a:lnTo>
                <a:lnTo>
                  <a:pt x="434730" y="228666"/>
                </a:lnTo>
                <a:lnTo>
                  <a:pt x="396460" y="202869"/>
                </a:lnTo>
                <a:lnTo>
                  <a:pt x="370663" y="164599"/>
                </a:lnTo>
                <a:lnTo>
                  <a:pt x="361205" y="117722"/>
                </a:lnTo>
                <a:lnTo>
                  <a:pt x="370663" y="70845"/>
                </a:lnTo>
                <a:lnTo>
                  <a:pt x="396460" y="32575"/>
                </a:lnTo>
                <a:lnTo>
                  <a:pt x="434730" y="6778"/>
                </a:lnTo>
                <a:lnTo>
                  <a:pt x="468327" y="0"/>
                </a:lnTo>
                <a:lnTo>
                  <a:pt x="494887" y="0"/>
                </a:lnTo>
                <a:lnTo>
                  <a:pt x="528484" y="6778"/>
                </a:lnTo>
                <a:lnTo>
                  <a:pt x="566754" y="32575"/>
                </a:lnTo>
                <a:lnTo>
                  <a:pt x="592551" y="70845"/>
                </a:lnTo>
                <a:lnTo>
                  <a:pt x="602009" y="117722"/>
                </a:lnTo>
                <a:close/>
              </a:path>
              <a:path w="962025" h="238125">
                <a:moveTo>
                  <a:pt x="962024" y="111821"/>
                </a:moveTo>
                <a:lnTo>
                  <a:pt x="962024" y="123623"/>
                </a:lnTo>
                <a:lnTo>
                  <a:pt x="953757" y="164599"/>
                </a:lnTo>
                <a:lnTo>
                  <a:pt x="927960" y="202869"/>
                </a:lnTo>
                <a:lnTo>
                  <a:pt x="889690" y="228666"/>
                </a:lnTo>
                <a:lnTo>
                  <a:pt x="842813" y="238124"/>
                </a:lnTo>
                <a:lnTo>
                  <a:pt x="795936" y="228666"/>
                </a:lnTo>
                <a:lnTo>
                  <a:pt x="757666" y="202869"/>
                </a:lnTo>
                <a:lnTo>
                  <a:pt x="731869" y="164599"/>
                </a:lnTo>
                <a:lnTo>
                  <a:pt x="722411" y="117722"/>
                </a:lnTo>
                <a:lnTo>
                  <a:pt x="731869" y="70845"/>
                </a:lnTo>
                <a:lnTo>
                  <a:pt x="757666" y="32575"/>
                </a:lnTo>
                <a:lnTo>
                  <a:pt x="795936" y="6778"/>
                </a:lnTo>
                <a:lnTo>
                  <a:pt x="829533" y="0"/>
                </a:lnTo>
                <a:lnTo>
                  <a:pt x="856093" y="0"/>
                </a:lnTo>
                <a:lnTo>
                  <a:pt x="962024" y="111821"/>
                </a:lnTo>
                <a:close/>
              </a:path>
              <a:path w="962025" h="238125">
                <a:moveTo>
                  <a:pt x="962024" y="111821"/>
                </a:moveTo>
                <a:lnTo>
                  <a:pt x="856093" y="0"/>
                </a:lnTo>
                <a:lnTo>
                  <a:pt x="889690" y="6778"/>
                </a:lnTo>
                <a:lnTo>
                  <a:pt x="927960" y="32575"/>
                </a:lnTo>
                <a:lnTo>
                  <a:pt x="953757" y="70845"/>
                </a:lnTo>
                <a:lnTo>
                  <a:pt x="962024" y="111821"/>
                </a:lnTo>
                <a:close/>
              </a:path>
              <a:path w="962025" h="238125">
                <a:moveTo>
                  <a:pt x="962024" y="0"/>
                </a:moveTo>
                <a:lnTo>
                  <a:pt x="962024" y="111821"/>
                </a:lnTo>
                <a:lnTo>
                  <a:pt x="953757" y="70845"/>
                </a:lnTo>
                <a:lnTo>
                  <a:pt x="927960" y="32575"/>
                </a:lnTo>
                <a:lnTo>
                  <a:pt x="889690" y="6778"/>
                </a:lnTo>
                <a:lnTo>
                  <a:pt x="856093" y="0"/>
                </a:lnTo>
                <a:lnTo>
                  <a:pt x="962024" y="0"/>
                </a:lnTo>
                <a:close/>
              </a:path>
            </a:pathLst>
          </a:custGeom>
          <a:solidFill>
            <a:srgbClr val="FFB4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1502160" y="0"/>
            <a:ext cx="690033" cy="684953"/>
          </a:xfrm>
          <a:custGeom>
            <a:avLst/>
            <a:gdLst/>
            <a:ahLst/>
            <a:cxnLst/>
            <a:rect l="l" t="t" r="r" b="b"/>
            <a:pathLst>
              <a:path w="1035050" h="1027430">
                <a:moveTo>
                  <a:pt x="1034759" y="1026949"/>
                </a:moveTo>
                <a:lnTo>
                  <a:pt x="978470" y="1026949"/>
                </a:lnTo>
                <a:lnTo>
                  <a:pt x="930823" y="1023415"/>
                </a:lnTo>
                <a:lnTo>
                  <a:pt x="879550" y="1017030"/>
                </a:lnTo>
                <a:lnTo>
                  <a:pt x="828801" y="1008106"/>
                </a:lnTo>
                <a:lnTo>
                  <a:pt x="778619" y="996653"/>
                </a:lnTo>
                <a:lnTo>
                  <a:pt x="729050" y="982678"/>
                </a:lnTo>
                <a:lnTo>
                  <a:pt x="680137" y="966192"/>
                </a:lnTo>
                <a:lnTo>
                  <a:pt x="631925" y="947202"/>
                </a:lnTo>
                <a:lnTo>
                  <a:pt x="586305" y="926605"/>
                </a:lnTo>
                <a:lnTo>
                  <a:pt x="541899" y="903923"/>
                </a:lnTo>
                <a:lnTo>
                  <a:pt x="498742" y="879181"/>
                </a:lnTo>
                <a:lnTo>
                  <a:pt x="456871" y="852402"/>
                </a:lnTo>
                <a:lnTo>
                  <a:pt x="416322" y="823612"/>
                </a:lnTo>
                <a:lnTo>
                  <a:pt x="377130" y="792834"/>
                </a:lnTo>
                <a:lnTo>
                  <a:pt x="339332" y="760093"/>
                </a:lnTo>
                <a:lnTo>
                  <a:pt x="302964" y="725412"/>
                </a:lnTo>
                <a:lnTo>
                  <a:pt x="268284" y="689044"/>
                </a:lnTo>
                <a:lnTo>
                  <a:pt x="235543" y="651246"/>
                </a:lnTo>
                <a:lnTo>
                  <a:pt x="204765" y="612055"/>
                </a:lnTo>
                <a:lnTo>
                  <a:pt x="175975" y="571506"/>
                </a:lnTo>
                <a:lnTo>
                  <a:pt x="149196" y="529635"/>
                </a:lnTo>
                <a:lnTo>
                  <a:pt x="124454" y="486478"/>
                </a:lnTo>
                <a:lnTo>
                  <a:pt x="101772" y="442072"/>
                </a:lnTo>
                <a:lnTo>
                  <a:pt x="81174" y="396452"/>
                </a:lnTo>
                <a:lnTo>
                  <a:pt x="62185" y="348240"/>
                </a:lnTo>
                <a:lnTo>
                  <a:pt x="45699" y="299327"/>
                </a:lnTo>
                <a:lnTo>
                  <a:pt x="31724" y="249758"/>
                </a:lnTo>
                <a:lnTo>
                  <a:pt x="20271" y="199577"/>
                </a:lnTo>
                <a:lnTo>
                  <a:pt x="11347" y="148827"/>
                </a:lnTo>
                <a:lnTo>
                  <a:pt x="4962" y="97554"/>
                </a:lnTo>
                <a:lnTo>
                  <a:pt x="1124" y="45801"/>
                </a:lnTo>
                <a:lnTo>
                  <a:pt x="0" y="0"/>
                </a:lnTo>
                <a:lnTo>
                  <a:pt x="1034759" y="0"/>
                </a:lnTo>
                <a:lnTo>
                  <a:pt x="1034759" y="1026949"/>
                </a:lnTo>
                <a:close/>
              </a:path>
            </a:pathLst>
          </a:custGeom>
          <a:solidFill>
            <a:srgbClr val="0E49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 txBox="1"/>
          <p:nvPr/>
        </p:nvSpPr>
        <p:spPr>
          <a:xfrm>
            <a:off x="9928252" y="2877995"/>
            <a:ext cx="4542789" cy="1102011"/>
          </a:xfrm>
          <a:prstGeom prst="rect">
            <a:avLst/>
          </a:prstGeom>
        </p:spPr>
        <p:txBody>
          <a:bodyPr vert="horz" wrap="square" lIns="0" tIns="62653" rIns="0" bIns="0" rtlCol="0">
            <a:spAutoFit/>
          </a:bodyPr>
          <a:lstStyle/>
          <a:p>
            <a:pPr marL="8467" marR="3387">
              <a:lnSpc>
                <a:spcPts val="3800"/>
              </a:lnSpc>
              <a:spcBef>
                <a:spcPts val="493"/>
              </a:spcBef>
            </a:pPr>
            <a:r>
              <a:rPr sz="3467" b="1" spc="287" dirty="0" smtClean="0">
                <a:latin typeface="Trebuchet MS"/>
                <a:cs typeface="Trebuchet MS"/>
              </a:rPr>
              <a:t>D</a:t>
            </a:r>
            <a:r>
              <a:rPr sz="3467" b="1" spc="353" dirty="0" smtClean="0">
                <a:latin typeface="Trebuchet MS"/>
                <a:cs typeface="Trebuchet MS"/>
              </a:rPr>
              <a:t>A</a:t>
            </a:r>
            <a:r>
              <a:rPr sz="3467" b="1" spc="-76" dirty="0" smtClean="0">
                <a:latin typeface="Trebuchet MS"/>
                <a:cs typeface="Trebuchet MS"/>
              </a:rPr>
              <a:t>T</a:t>
            </a:r>
            <a:r>
              <a:rPr sz="3467" b="1" spc="357" dirty="0" smtClean="0">
                <a:latin typeface="Trebuchet MS"/>
                <a:cs typeface="Trebuchet MS"/>
              </a:rPr>
              <a:t>A</a:t>
            </a:r>
            <a:endParaRPr lang="en-US" sz="3467" b="1" spc="357" dirty="0" smtClean="0">
              <a:latin typeface="Trebuchet MS"/>
              <a:cs typeface="Trebuchet MS"/>
            </a:endParaRPr>
          </a:p>
          <a:p>
            <a:pPr marL="8467" marR="3387">
              <a:lnSpc>
                <a:spcPts val="3800"/>
              </a:lnSpc>
              <a:spcBef>
                <a:spcPts val="493"/>
              </a:spcBef>
            </a:pPr>
            <a:r>
              <a:rPr lang="en-US" sz="3467" dirty="0" smtClean="0">
                <a:latin typeface="Trebuchet MS"/>
                <a:cs typeface="Trebuchet MS"/>
              </a:rPr>
              <a:t>SERTIFIKAT</a:t>
            </a:r>
            <a:endParaRPr sz="3467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45550" y="3272655"/>
            <a:ext cx="278130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b="1" spc="127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2000" b="1" spc="-42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34916" y="926431"/>
            <a:ext cx="1600200" cy="1203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38397" y="3128274"/>
            <a:ext cx="2743865" cy="3127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38397" y="1345815"/>
            <a:ext cx="1600200" cy="1203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object 5"/>
          <p:cNvPicPr/>
          <p:nvPr/>
        </p:nvPicPr>
        <p:blipFill rotWithShape="1">
          <a:blip r:embed="rId2" cstate="print"/>
          <a:srcRect l="1147" r="2743" b="2416"/>
          <a:stretch/>
        </p:blipFill>
        <p:spPr>
          <a:xfrm>
            <a:off x="39757" y="0"/>
            <a:ext cx="4376139" cy="6858002"/>
          </a:xfrm>
          <a:prstGeom prst="rect">
            <a:avLst/>
          </a:prstGeom>
        </p:spPr>
      </p:pic>
      <p:pic>
        <p:nvPicPr>
          <p:cNvPr id="18" name="object 8"/>
          <p:cNvPicPr/>
          <p:nvPr/>
        </p:nvPicPr>
        <p:blipFill rotWithShape="1">
          <a:blip r:embed="rId3" cstate="print"/>
          <a:srcRect b="61089"/>
          <a:stretch/>
        </p:blipFill>
        <p:spPr>
          <a:xfrm>
            <a:off x="5549992" y="9349"/>
            <a:ext cx="4198823" cy="2415268"/>
          </a:xfrm>
          <a:prstGeom prst="rect">
            <a:avLst/>
          </a:prstGeom>
        </p:spPr>
      </p:pic>
      <p:pic>
        <p:nvPicPr>
          <p:cNvPr id="19" name="object 7"/>
          <p:cNvPicPr/>
          <p:nvPr/>
        </p:nvPicPr>
        <p:blipFill rotWithShape="1">
          <a:blip r:embed="rId4" cstate="print"/>
          <a:srcRect b="64579"/>
          <a:stretch/>
        </p:blipFill>
        <p:spPr>
          <a:xfrm>
            <a:off x="4602320" y="2656500"/>
            <a:ext cx="4189855" cy="2146851"/>
          </a:xfrm>
          <a:prstGeom prst="rect">
            <a:avLst/>
          </a:prstGeom>
        </p:spPr>
      </p:pic>
      <p:pic>
        <p:nvPicPr>
          <p:cNvPr id="25" name="object 6"/>
          <p:cNvPicPr/>
          <p:nvPr/>
        </p:nvPicPr>
        <p:blipFill rotWithShape="1">
          <a:blip r:embed="rId5" cstate="print"/>
          <a:srcRect t="1" b="62117"/>
          <a:stretch/>
        </p:blipFill>
        <p:spPr>
          <a:xfrm>
            <a:off x="5581136" y="5046604"/>
            <a:ext cx="4178399" cy="139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18" y="819315"/>
            <a:ext cx="6697557" cy="771737"/>
          </a:xfrm>
          <a:custGeom>
            <a:avLst/>
            <a:gdLst/>
            <a:ahLst/>
            <a:cxnLst/>
            <a:rect l="l" t="t" r="r" b="b"/>
            <a:pathLst>
              <a:path w="10046335" h="1157604">
                <a:moveTo>
                  <a:pt x="9467544" y="1157444"/>
                </a:moveTo>
                <a:lnTo>
                  <a:pt x="578694" y="1157444"/>
                </a:lnTo>
                <a:lnTo>
                  <a:pt x="527819" y="1155205"/>
                </a:lnTo>
                <a:lnTo>
                  <a:pt x="477666" y="1148559"/>
                </a:lnTo>
                <a:lnTo>
                  <a:pt x="428512" y="1137617"/>
                </a:lnTo>
                <a:lnTo>
                  <a:pt x="380623" y="1122490"/>
                </a:lnTo>
                <a:lnTo>
                  <a:pt x="334266" y="1103288"/>
                </a:lnTo>
                <a:lnTo>
                  <a:pt x="289707" y="1080122"/>
                </a:lnTo>
                <a:lnTo>
                  <a:pt x="247213" y="1053102"/>
                </a:lnTo>
                <a:lnTo>
                  <a:pt x="207050" y="1022338"/>
                </a:lnTo>
                <a:lnTo>
                  <a:pt x="169486" y="987940"/>
                </a:lnTo>
                <a:lnTo>
                  <a:pt x="135088" y="950375"/>
                </a:lnTo>
                <a:lnTo>
                  <a:pt x="104324" y="910213"/>
                </a:lnTo>
                <a:lnTo>
                  <a:pt x="77304" y="867719"/>
                </a:lnTo>
                <a:lnTo>
                  <a:pt x="54138" y="823160"/>
                </a:lnTo>
                <a:lnTo>
                  <a:pt x="34936" y="776803"/>
                </a:lnTo>
                <a:lnTo>
                  <a:pt x="19809" y="728914"/>
                </a:lnTo>
                <a:lnTo>
                  <a:pt x="8868" y="679759"/>
                </a:lnTo>
                <a:lnTo>
                  <a:pt x="2222" y="629607"/>
                </a:lnTo>
                <a:lnTo>
                  <a:pt x="0" y="579124"/>
                </a:lnTo>
                <a:lnTo>
                  <a:pt x="0" y="578319"/>
                </a:lnTo>
                <a:lnTo>
                  <a:pt x="2222" y="527837"/>
                </a:lnTo>
                <a:lnTo>
                  <a:pt x="8868" y="477684"/>
                </a:lnTo>
                <a:lnTo>
                  <a:pt x="19809" y="428530"/>
                </a:lnTo>
                <a:lnTo>
                  <a:pt x="34936" y="380641"/>
                </a:lnTo>
                <a:lnTo>
                  <a:pt x="54138" y="334284"/>
                </a:lnTo>
                <a:lnTo>
                  <a:pt x="77304" y="289725"/>
                </a:lnTo>
                <a:lnTo>
                  <a:pt x="104324" y="247231"/>
                </a:lnTo>
                <a:lnTo>
                  <a:pt x="135088" y="207068"/>
                </a:lnTo>
                <a:lnTo>
                  <a:pt x="169486" y="169503"/>
                </a:lnTo>
                <a:lnTo>
                  <a:pt x="207050" y="135106"/>
                </a:lnTo>
                <a:lnTo>
                  <a:pt x="247213" y="104342"/>
                </a:lnTo>
                <a:lnTo>
                  <a:pt x="289707" y="77322"/>
                </a:lnTo>
                <a:lnTo>
                  <a:pt x="334266" y="54155"/>
                </a:lnTo>
                <a:lnTo>
                  <a:pt x="380623" y="34954"/>
                </a:lnTo>
                <a:lnTo>
                  <a:pt x="428512" y="19827"/>
                </a:lnTo>
                <a:lnTo>
                  <a:pt x="477666" y="8885"/>
                </a:lnTo>
                <a:lnTo>
                  <a:pt x="527819" y="2239"/>
                </a:lnTo>
                <a:lnTo>
                  <a:pt x="578701" y="0"/>
                </a:lnTo>
                <a:lnTo>
                  <a:pt x="9467537" y="0"/>
                </a:lnTo>
                <a:lnTo>
                  <a:pt x="9518419" y="2239"/>
                </a:lnTo>
                <a:lnTo>
                  <a:pt x="9568571" y="8885"/>
                </a:lnTo>
                <a:lnTo>
                  <a:pt x="9617726" y="19827"/>
                </a:lnTo>
                <a:lnTo>
                  <a:pt x="9665614" y="34954"/>
                </a:lnTo>
                <a:lnTo>
                  <a:pt x="9711972" y="54155"/>
                </a:lnTo>
                <a:lnTo>
                  <a:pt x="9756530" y="77322"/>
                </a:lnTo>
                <a:lnTo>
                  <a:pt x="9799025" y="104342"/>
                </a:lnTo>
                <a:lnTo>
                  <a:pt x="9839187" y="135106"/>
                </a:lnTo>
                <a:lnTo>
                  <a:pt x="9876752" y="169503"/>
                </a:lnTo>
                <a:lnTo>
                  <a:pt x="9911150" y="207068"/>
                </a:lnTo>
                <a:lnTo>
                  <a:pt x="9941914" y="247231"/>
                </a:lnTo>
                <a:lnTo>
                  <a:pt x="9968934" y="289725"/>
                </a:lnTo>
                <a:lnTo>
                  <a:pt x="9992100" y="334284"/>
                </a:lnTo>
                <a:lnTo>
                  <a:pt x="10011302" y="380641"/>
                </a:lnTo>
                <a:lnTo>
                  <a:pt x="10026429" y="428530"/>
                </a:lnTo>
                <a:lnTo>
                  <a:pt x="10037370" y="477684"/>
                </a:lnTo>
                <a:lnTo>
                  <a:pt x="10044016" y="527837"/>
                </a:lnTo>
                <a:lnTo>
                  <a:pt x="10046238" y="578319"/>
                </a:lnTo>
                <a:lnTo>
                  <a:pt x="10046238" y="579124"/>
                </a:lnTo>
                <a:lnTo>
                  <a:pt x="10044016" y="629607"/>
                </a:lnTo>
                <a:lnTo>
                  <a:pt x="10037370" y="679759"/>
                </a:lnTo>
                <a:lnTo>
                  <a:pt x="10026429" y="728914"/>
                </a:lnTo>
                <a:lnTo>
                  <a:pt x="10011302" y="776803"/>
                </a:lnTo>
                <a:lnTo>
                  <a:pt x="9992100" y="823160"/>
                </a:lnTo>
                <a:lnTo>
                  <a:pt x="9968934" y="867719"/>
                </a:lnTo>
                <a:lnTo>
                  <a:pt x="9941914" y="910213"/>
                </a:lnTo>
                <a:lnTo>
                  <a:pt x="9911150" y="950375"/>
                </a:lnTo>
                <a:lnTo>
                  <a:pt x="9876752" y="987940"/>
                </a:lnTo>
                <a:lnTo>
                  <a:pt x="9839187" y="1022338"/>
                </a:lnTo>
                <a:lnTo>
                  <a:pt x="9799025" y="1053102"/>
                </a:lnTo>
                <a:lnTo>
                  <a:pt x="9756530" y="1080122"/>
                </a:lnTo>
                <a:lnTo>
                  <a:pt x="9711972" y="1103288"/>
                </a:lnTo>
                <a:lnTo>
                  <a:pt x="9665614" y="1122490"/>
                </a:lnTo>
                <a:lnTo>
                  <a:pt x="9617726" y="1137617"/>
                </a:lnTo>
                <a:lnTo>
                  <a:pt x="9568571" y="1148559"/>
                </a:lnTo>
                <a:lnTo>
                  <a:pt x="9518419" y="1155205"/>
                </a:lnTo>
                <a:lnTo>
                  <a:pt x="9467544" y="1157444"/>
                </a:lnTo>
                <a:close/>
              </a:path>
            </a:pathLst>
          </a:custGeom>
          <a:solidFill>
            <a:srgbClr val="0E49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150817" y="1655797"/>
            <a:ext cx="6697557" cy="771737"/>
          </a:xfrm>
          <a:custGeom>
            <a:avLst/>
            <a:gdLst/>
            <a:ahLst/>
            <a:cxnLst/>
            <a:rect l="l" t="t" r="r" b="b"/>
            <a:pathLst>
              <a:path w="10046335" h="1157604">
                <a:moveTo>
                  <a:pt x="9467538" y="1157444"/>
                </a:moveTo>
                <a:lnTo>
                  <a:pt x="578700" y="1157444"/>
                </a:lnTo>
                <a:lnTo>
                  <a:pt x="527819" y="1155204"/>
                </a:lnTo>
                <a:lnTo>
                  <a:pt x="477666" y="1148558"/>
                </a:lnTo>
                <a:lnTo>
                  <a:pt x="428512" y="1137616"/>
                </a:lnTo>
                <a:lnTo>
                  <a:pt x="380623" y="1122490"/>
                </a:lnTo>
                <a:lnTo>
                  <a:pt x="334266" y="1103288"/>
                </a:lnTo>
                <a:lnTo>
                  <a:pt x="289707" y="1080121"/>
                </a:lnTo>
                <a:lnTo>
                  <a:pt x="247213" y="1053101"/>
                </a:lnTo>
                <a:lnTo>
                  <a:pt x="207050" y="1022337"/>
                </a:lnTo>
                <a:lnTo>
                  <a:pt x="169486" y="987940"/>
                </a:lnTo>
                <a:lnTo>
                  <a:pt x="135088" y="950375"/>
                </a:lnTo>
                <a:lnTo>
                  <a:pt x="104324" y="910212"/>
                </a:lnTo>
                <a:lnTo>
                  <a:pt x="77304" y="867718"/>
                </a:lnTo>
                <a:lnTo>
                  <a:pt x="54138" y="823159"/>
                </a:lnTo>
                <a:lnTo>
                  <a:pt x="34936" y="776802"/>
                </a:lnTo>
                <a:lnTo>
                  <a:pt x="19809" y="728914"/>
                </a:lnTo>
                <a:lnTo>
                  <a:pt x="8868" y="679760"/>
                </a:lnTo>
                <a:lnTo>
                  <a:pt x="2222" y="629607"/>
                </a:lnTo>
                <a:lnTo>
                  <a:pt x="0" y="579125"/>
                </a:lnTo>
                <a:lnTo>
                  <a:pt x="0" y="578319"/>
                </a:lnTo>
                <a:lnTo>
                  <a:pt x="2222" y="527837"/>
                </a:lnTo>
                <a:lnTo>
                  <a:pt x="8868" y="477684"/>
                </a:lnTo>
                <a:lnTo>
                  <a:pt x="19809" y="428530"/>
                </a:lnTo>
                <a:lnTo>
                  <a:pt x="34936" y="380641"/>
                </a:lnTo>
                <a:lnTo>
                  <a:pt x="54138" y="334284"/>
                </a:lnTo>
                <a:lnTo>
                  <a:pt x="77304" y="289725"/>
                </a:lnTo>
                <a:lnTo>
                  <a:pt x="104324" y="247231"/>
                </a:lnTo>
                <a:lnTo>
                  <a:pt x="135088" y="207068"/>
                </a:lnTo>
                <a:lnTo>
                  <a:pt x="169486" y="169503"/>
                </a:lnTo>
                <a:lnTo>
                  <a:pt x="207050" y="135106"/>
                </a:lnTo>
                <a:lnTo>
                  <a:pt x="247213" y="104342"/>
                </a:lnTo>
                <a:lnTo>
                  <a:pt x="289707" y="77322"/>
                </a:lnTo>
                <a:lnTo>
                  <a:pt x="334266" y="54156"/>
                </a:lnTo>
                <a:lnTo>
                  <a:pt x="380623" y="34954"/>
                </a:lnTo>
                <a:lnTo>
                  <a:pt x="428512" y="19827"/>
                </a:lnTo>
                <a:lnTo>
                  <a:pt x="477666" y="8885"/>
                </a:lnTo>
                <a:lnTo>
                  <a:pt x="527819" y="2239"/>
                </a:lnTo>
                <a:lnTo>
                  <a:pt x="578704" y="0"/>
                </a:lnTo>
                <a:lnTo>
                  <a:pt x="9467534" y="0"/>
                </a:lnTo>
                <a:lnTo>
                  <a:pt x="9518419" y="2239"/>
                </a:lnTo>
                <a:lnTo>
                  <a:pt x="9568571" y="8885"/>
                </a:lnTo>
                <a:lnTo>
                  <a:pt x="9617726" y="19827"/>
                </a:lnTo>
                <a:lnTo>
                  <a:pt x="9665614" y="34954"/>
                </a:lnTo>
                <a:lnTo>
                  <a:pt x="9711972" y="54156"/>
                </a:lnTo>
                <a:lnTo>
                  <a:pt x="9756530" y="77322"/>
                </a:lnTo>
                <a:lnTo>
                  <a:pt x="9799025" y="104342"/>
                </a:lnTo>
                <a:lnTo>
                  <a:pt x="9839187" y="135106"/>
                </a:lnTo>
                <a:lnTo>
                  <a:pt x="9876752" y="169503"/>
                </a:lnTo>
                <a:lnTo>
                  <a:pt x="9911150" y="207068"/>
                </a:lnTo>
                <a:lnTo>
                  <a:pt x="9941914" y="247231"/>
                </a:lnTo>
                <a:lnTo>
                  <a:pt x="9968934" y="289725"/>
                </a:lnTo>
                <a:lnTo>
                  <a:pt x="9992100" y="334284"/>
                </a:lnTo>
                <a:lnTo>
                  <a:pt x="10011302" y="380641"/>
                </a:lnTo>
                <a:lnTo>
                  <a:pt x="10026429" y="428530"/>
                </a:lnTo>
                <a:lnTo>
                  <a:pt x="10037370" y="477684"/>
                </a:lnTo>
                <a:lnTo>
                  <a:pt x="10044016" y="527837"/>
                </a:lnTo>
                <a:lnTo>
                  <a:pt x="10046238" y="578319"/>
                </a:lnTo>
                <a:lnTo>
                  <a:pt x="10046238" y="579125"/>
                </a:lnTo>
                <a:lnTo>
                  <a:pt x="10044016" y="629607"/>
                </a:lnTo>
                <a:lnTo>
                  <a:pt x="10037370" y="679760"/>
                </a:lnTo>
                <a:lnTo>
                  <a:pt x="10026429" y="728914"/>
                </a:lnTo>
                <a:lnTo>
                  <a:pt x="10011302" y="776802"/>
                </a:lnTo>
                <a:lnTo>
                  <a:pt x="9992100" y="823159"/>
                </a:lnTo>
                <a:lnTo>
                  <a:pt x="9968934" y="867718"/>
                </a:lnTo>
                <a:lnTo>
                  <a:pt x="9941914" y="910212"/>
                </a:lnTo>
                <a:lnTo>
                  <a:pt x="9911150" y="950375"/>
                </a:lnTo>
                <a:lnTo>
                  <a:pt x="9876752" y="987940"/>
                </a:lnTo>
                <a:lnTo>
                  <a:pt x="9839187" y="1022337"/>
                </a:lnTo>
                <a:lnTo>
                  <a:pt x="9799025" y="1053101"/>
                </a:lnTo>
                <a:lnTo>
                  <a:pt x="9756530" y="1080121"/>
                </a:lnTo>
                <a:lnTo>
                  <a:pt x="9711972" y="1103288"/>
                </a:lnTo>
                <a:lnTo>
                  <a:pt x="9665614" y="1122490"/>
                </a:lnTo>
                <a:lnTo>
                  <a:pt x="9617726" y="1137616"/>
                </a:lnTo>
                <a:lnTo>
                  <a:pt x="9568571" y="1148558"/>
                </a:lnTo>
                <a:lnTo>
                  <a:pt x="9518419" y="1155204"/>
                </a:lnTo>
                <a:lnTo>
                  <a:pt x="9467538" y="1157444"/>
                </a:lnTo>
                <a:close/>
              </a:path>
            </a:pathLst>
          </a:custGeom>
          <a:solidFill>
            <a:srgbClr val="0E49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270520" y="911414"/>
            <a:ext cx="587587" cy="587587"/>
          </a:xfrm>
          <a:custGeom>
            <a:avLst/>
            <a:gdLst/>
            <a:ahLst/>
            <a:cxnLst/>
            <a:rect l="l" t="t" r="r" b="b"/>
            <a:pathLst>
              <a:path w="881380" h="881379">
                <a:moveTo>
                  <a:pt x="440573" y="881146"/>
                </a:moveTo>
                <a:lnTo>
                  <a:pt x="392567" y="878561"/>
                </a:lnTo>
                <a:lnTo>
                  <a:pt x="346059" y="870984"/>
                </a:lnTo>
                <a:lnTo>
                  <a:pt x="301317" y="858685"/>
                </a:lnTo>
                <a:lnTo>
                  <a:pt x="258610" y="841933"/>
                </a:lnTo>
                <a:lnTo>
                  <a:pt x="218207" y="820995"/>
                </a:lnTo>
                <a:lnTo>
                  <a:pt x="180376" y="796141"/>
                </a:lnTo>
                <a:lnTo>
                  <a:pt x="145386" y="767639"/>
                </a:lnTo>
                <a:lnTo>
                  <a:pt x="113506" y="735759"/>
                </a:lnTo>
                <a:lnTo>
                  <a:pt x="85004" y="700770"/>
                </a:lnTo>
                <a:lnTo>
                  <a:pt x="60151" y="662938"/>
                </a:lnTo>
                <a:lnTo>
                  <a:pt x="39213" y="622535"/>
                </a:lnTo>
                <a:lnTo>
                  <a:pt x="22460" y="579828"/>
                </a:lnTo>
                <a:lnTo>
                  <a:pt x="10161" y="535086"/>
                </a:lnTo>
                <a:lnTo>
                  <a:pt x="2585" y="488578"/>
                </a:lnTo>
                <a:lnTo>
                  <a:pt x="0" y="440574"/>
                </a:lnTo>
                <a:lnTo>
                  <a:pt x="2585" y="392568"/>
                </a:lnTo>
                <a:lnTo>
                  <a:pt x="10161" y="346059"/>
                </a:lnTo>
                <a:lnTo>
                  <a:pt x="22460" y="301318"/>
                </a:lnTo>
                <a:lnTo>
                  <a:pt x="39213" y="258610"/>
                </a:lnTo>
                <a:lnTo>
                  <a:pt x="60151" y="218207"/>
                </a:lnTo>
                <a:lnTo>
                  <a:pt x="85004" y="180376"/>
                </a:lnTo>
                <a:lnTo>
                  <a:pt x="113506" y="145386"/>
                </a:lnTo>
                <a:lnTo>
                  <a:pt x="145386" y="113506"/>
                </a:lnTo>
                <a:lnTo>
                  <a:pt x="180376" y="85004"/>
                </a:lnTo>
                <a:lnTo>
                  <a:pt x="218207" y="60151"/>
                </a:lnTo>
                <a:lnTo>
                  <a:pt x="258610" y="39213"/>
                </a:lnTo>
                <a:lnTo>
                  <a:pt x="301317" y="22460"/>
                </a:lnTo>
                <a:lnTo>
                  <a:pt x="346059" y="10161"/>
                </a:lnTo>
                <a:lnTo>
                  <a:pt x="392567" y="2585"/>
                </a:lnTo>
                <a:lnTo>
                  <a:pt x="440571" y="0"/>
                </a:lnTo>
                <a:lnTo>
                  <a:pt x="488578" y="2585"/>
                </a:lnTo>
                <a:lnTo>
                  <a:pt x="535086" y="10161"/>
                </a:lnTo>
                <a:lnTo>
                  <a:pt x="579828" y="22460"/>
                </a:lnTo>
                <a:lnTo>
                  <a:pt x="622535" y="39213"/>
                </a:lnTo>
                <a:lnTo>
                  <a:pt x="662938" y="60151"/>
                </a:lnTo>
                <a:lnTo>
                  <a:pt x="700769" y="85004"/>
                </a:lnTo>
                <a:lnTo>
                  <a:pt x="735759" y="113506"/>
                </a:lnTo>
                <a:lnTo>
                  <a:pt x="767639" y="145386"/>
                </a:lnTo>
                <a:lnTo>
                  <a:pt x="796141" y="180376"/>
                </a:lnTo>
                <a:lnTo>
                  <a:pt x="820995" y="218207"/>
                </a:lnTo>
                <a:lnTo>
                  <a:pt x="841932" y="258610"/>
                </a:lnTo>
                <a:lnTo>
                  <a:pt x="858685" y="301318"/>
                </a:lnTo>
                <a:lnTo>
                  <a:pt x="870984" y="346059"/>
                </a:lnTo>
                <a:lnTo>
                  <a:pt x="878561" y="392568"/>
                </a:lnTo>
                <a:lnTo>
                  <a:pt x="881146" y="440572"/>
                </a:lnTo>
                <a:lnTo>
                  <a:pt x="878561" y="488578"/>
                </a:lnTo>
                <a:lnTo>
                  <a:pt x="870984" y="535086"/>
                </a:lnTo>
                <a:lnTo>
                  <a:pt x="858685" y="579828"/>
                </a:lnTo>
                <a:lnTo>
                  <a:pt x="841932" y="622535"/>
                </a:lnTo>
                <a:lnTo>
                  <a:pt x="820995" y="662938"/>
                </a:lnTo>
                <a:lnTo>
                  <a:pt x="796141" y="700770"/>
                </a:lnTo>
                <a:lnTo>
                  <a:pt x="767639" y="735759"/>
                </a:lnTo>
                <a:lnTo>
                  <a:pt x="735759" y="767639"/>
                </a:lnTo>
                <a:lnTo>
                  <a:pt x="700769" y="796141"/>
                </a:lnTo>
                <a:lnTo>
                  <a:pt x="662938" y="820995"/>
                </a:lnTo>
                <a:lnTo>
                  <a:pt x="622535" y="841933"/>
                </a:lnTo>
                <a:lnTo>
                  <a:pt x="579828" y="858685"/>
                </a:lnTo>
                <a:lnTo>
                  <a:pt x="535086" y="870984"/>
                </a:lnTo>
                <a:lnTo>
                  <a:pt x="488578" y="878561"/>
                </a:lnTo>
                <a:lnTo>
                  <a:pt x="440573" y="881146"/>
                </a:lnTo>
                <a:close/>
              </a:path>
            </a:pathLst>
          </a:custGeom>
          <a:solidFill>
            <a:srgbClr val="FDC8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270520" y="1756609"/>
            <a:ext cx="587587" cy="587587"/>
          </a:xfrm>
          <a:custGeom>
            <a:avLst/>
            <a:gdLst/>
            <a:ahLst/>
            <a:cxnLst/>
            <a:rect l="l" t="t" r="r" b="b"/>
            <a:pathLst>
              <a:path w="881380" h="881379">
                <a:moveTo>
                  <a:pt x="440575" y="881146"/>
                </a:moveTo>
                <a:lnTo>
                  <a:pt x="392567" y="878561"/>
                </a:lnTo>
                <a:lnTo>
                  <a:pt x="346059" y="870984"/>
                </a:lnTo>
                <a:lnTo>
                  <a:pt x="301317" y="858685"/>
                </a:lnTo>
                <a:lnTo>
                  <a:pt x="258610" y="841933"/>
                </a:lnTo>
                <a:lnTo>
                  <a:pt x="218207" y="820995"/>
                </a:lnTo>
                <a:lnTo>
                  <a:pt x="180376" y="796141"/>
                </a:lnTo>
                <a:lnTo>
                  <a:pt x="145386" y="767640"/>
                </a:lnTo>
                <a:lnTo>
                  <a:pt x="113506" y="735759"/>
                </a:lnTo>
                <a:lnTo>
                  <a:pt x="85004" y="700769"/>
                </a:lnTo>
                <a:lnTo>
                  <a:pt x="60151" y="662938"/>
                </a:lnTo>
                <a:lnTo>
                  <a:pt x="39213" y="622535"/>
                </a:lnTo>
                <a:lnTo>
                  <a:pt x="22460" y="579828"/>
                </a:lnTo>
                <a:lnTo>
                  <a:pt x="10161" y="535086"/>
                </a:lnTo>
                <a:lnTo>
                  <a:pt x="2585" y="488578"/>
                </a:lnTo>
                <a:lnTo>
                  <a:pt x="0" y="440571"/>
                </a:lnTo>
                <a:lnTo>
                  <a:pt x="2585" y="392567"/>
                </a:lnTo>
                <a:lnTo>
                  <a:pt x="10161" y="346059"/>
                </a:lnTo>
                <a:lnTo>
                  <a:pt x="22460" y="301317"/>
                </a:lnTo>
                <a:lnTo>
                  <a:pt x="39213" y="258610"/>
                </a:lnTo>
                <a:lnTo>
                  <a:pt x="60151" y="218207"/>
                </a:lnTo>
                <a:lnTo>
                  <a:pt x="85004" y="180376"/>
                </a:lnTo>
                <a:lnTo>
                  <a:pt x="113506" y="145386"/>
                </a:lnTo>
                <a:lnTo>
                  <a:pt x="145386" y="113506"/>
                </a:lnTo>
                <a:lnTo>
                  <a:pt x="180376" y="85005"/>
                </a:lnTo>
                <a:lnTo>
                  <a:pt x="218207" y="60151"/>
                </a:lnTo>
                <a:lnTo>
                  <a:pt x="258610" y="39213"/>
                </a:lnTo>
                <a:lnTo>
                  <a:pt x="301317" y="22460"/>
                </a:lnTo>
                <a:lnTo>
                  <a:pt x="346059" y="10161"/>
                </a:lnTo>
                <a:lnTo>
                  <a:pt x="392567" y="2585"/>
                </a:lnTo>
                <a:lnTo>
                  <a:pt x="440573" y="0"/>
                </a:lnTo>
                <a:lnTo>
                  <a:pt x="488578" y="2585"/>
                </a:lnTo>
                <a:lnTo>
                  <a:pt x="535086" y="10161"/>
                </a:lnTo>
                <a:lnTo>
                  <a:pt x="579828" y="22460"/>
                </a:lnTo>
                <a:lnTo>
                  <a:pt x="622535" y="39213"/>
                </a:lnTo>
                <a:lnTo>
                  <a:pt x="662938" y="60151"/>
                </a:lnTo>
                <a:lnTo>
                  <a:pt x="700769" y="85005"/>
                </a:lnTo>
                <a:lnTo>
                  <a:pt x="735759" y="113506"/>
                </a:lnTo>
                <a:lnTo>
                  <a:pt x="767639" y="145386"/>
                </a:lnTo>
                <a:lnTo>
                  <a:pt x="796141" y="180376"/>
                </a:lnTo>
                <a:lnTo>
                  <a:pt x="820995" y="218207"/>
                </a:lnTo>
                <a:lnTo>
                  <a:pt x="841932" y="258610"/>
                </a:lnTo>
                <a:lnTo>
                  <a:pt x="858685" y="301317"/>
                </a:lnTo>
                <a:lnTo>
                  <a:pt x="870984" y="346059"/>
                </a:lnTo>
                <a:lnTo>
                  <a:pt x="878561" y="392567"/>
                </a:lnTo>
                <a:lnTo>
                  <a:pt x="881146" y="440572"/>
                </a:lnTo>
                <a:lnTo>
                  <a:pt x="878561" y="488578"/>
                </a:lnTo>
                <a:lnTo>
                  <a:pt x="870984" y="535086"/>
                </a:lnTo>
                <a:lnTo>
                  <a:pt x="858685" y="579828"/>
                </a:lnTo>
                <a:lnTo>
                  <a:pt x="841932" y="622535"/>
                </a:lnTo>
                <a:lnTo>
                  <a:pt x="820995" y="662938"/>
                </a:lnTo>
                <a:lnTo>
                  <a:pt x="796141" y="700769"/>
                </a:lnTo>
                <a:lnTo>
                  <a:pt x="767639" y="735759"/>
                </a:lnTo>
                <a:lnTo>
                  <a:pt x="735759" y="767640"/>
                </a:lnTo>
                <a:lnTo>
                  <a:pt x="700769" y="796141"/>
                </a:lnTo>
                <a:lnTo>
                  <a:pt x="662938" y="820995"/>
                </a:lnTo>
                <a:lnTo>
                  <a:pt x="622535" y="841933"/>
                </a:lnTo>
                <a:lnTo>
                  <a:pt x="579828" y="858685"/>
                </a:lnTo>
                <a:lnTo>
                  <a:pt x="535086" y="870984"/>
                </a:lnTo>
                <a:lnTo>
                  <a:pt x="488578" y="878561"/>
                </a:lnTo>
                <a:lnTo>
                  <a:pt x="440575" y="881146"/>
                </a:lnTo>
                <a:close/>
              </a:path>
            </a:pathLst>
          </a:custGeom>
          <a:solidFill>
            <a:srgbClr val="FDC8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 txBox="1"/>
          <p:nvPr/>
        </p:nvSpPr>
        <p:spPr>
          <a:xfrm>
            <a:off x="150818" y="118268"/>
            <a:ext cx="5971540" cy="7010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4500" b="1" spc="140" dirty="0">
                <a:solidFill>
                  <a:srgbClr val="0E4938"/>
                </a:solidFill>
                <a:latin typeface="Trebuchet MS"/>
                <a:cs typeface="Trebuchet MS"/>
              </a:rPr>
              <a:t>L</a:t>
            </a:r>
            <a:r>
              <a:rPr sz="4500" b="1" spc="237" dirty="0">
                <a:solidFill>
                  <a:srgbClr val="0E4938"/>
                </a:solidFill>
                <a:latin typeface="Trebuchet MS"/>
                <a:cs typeface="Trebuchet MS"/>
              </a:rPr>
              <a:t>a</a:t>
            </a:r>
            <a:r>
              <a:rPr sz="4500" b="1" spc="90" dirty="0">
                <a:solidFill>
                  <a:srgbClr val="0E4938"/>
                </a:solidFill>
                <a:latin typeface="Trebuchet MS"/>
                <a:cs typeface="Trebuchet MS"/>
              </a:rPr>
              <a:t>k</a:t>
            </a:r>
            <a:r>
              <a:rPr sz="4500" b="1" spc="160" dirty="0">
                <a:solidFill>
                  <a:srgbClr val="0E4938"/>
                </a:solidFill>
                <a:latin typeface="Trebuchet MS"/>
                <a:cs typeface="Trebuchet MS"/>
              </a:rPr>
              <a:t>u</a:t>
            </a:r>
            <a:r>
              <a:rPr sz="4500" b="1" spc="90" dirty="0">
                <a:solidFill>
                  <a:srgbClr val="0E4938"/>
                </a:solidFill>
                <a:latin typeface="Trebuchet MS"/>
                <a:cs typeface="Trebuchet MS"/>
              </a:rPr>
              <a:t>k</a:t>
            </a:r>
            <a:r>
              <a:rPr sz="4500" b="1" spc="237" dirty="0">
                <a:solidFill>
                  <a:srgbClr val="0E4938"/>
                </a:solidFill>
                <a:latin typeface="Trebuchet MS"/>
                <a:cs typeface="Trebuchet MS"/>
              </a:rPr>
              <a:t>a</a:t>
            </a:r>
            <a:r>
              <a:rPr sz="4500" b="1" spc="97" dirty="0">
                <a:solidFill>
                  <a:srgbClr val="0E4938"/>
                </a:solidFill>
                <a:latin typeface="Trebuchet MS"/>
                <a:cs typeface="Trebuchet MS"/>
              </a:rPr>
              <a:t>n</a:t>
            </a:r>
            <a:r>
              <a:rPr sz="4500" b="1" spc="-310" dirty="0">
                <a:solidFill>
                  <a:srgbClr val="0E4938"/>
                </a:solidFill>
                <a:latin typeface="Trebuchet MS"/>
                <a:cs typeface="Trebuchet MS"/>
              </a:rPr>
              <a:t> </a:t>
            </a:r>
            <a:r>
              <a:rPr sz="4500" b="1" spc="157" dirty="0">
                <a:solidFill>
                  <a:srgbClr val="0E4938"/>
                </a:solidFill>
                <a:latin typeface="Trebuchet MS"/>
                <a:cs typeface="Trebuchet MS"/>
              </a:rPr>
              <a:t>P</a:t>
            </a:r>
            <a:r>
              <a:rPr sz="4500" b="1" spc="127" dirty="0">
                <a:solidFill>
                  <a:srgbClr val="0E4938"/>
                </a:solidFill>
                <a:latin typeface="Trebuchet MS"/>
                <a:cs typeface="Trebuchet MS"/>
              </a:rPr>
              <a:t>e</a:t>
            </a:r>
            <a:r>
              <a:rPr sz="4500" b="1" spc="93" dirty="0">
                <a:solidFill>
                  <a:srgbClr val="0E4938"/>
                </a:solidFill>
                <a:latin typeface="Trebuchet MS"/>
                <a:cs typeface="Trebuchet MS"/>
              </a:rPr>
              <a:t>n</a:t>
            </a:r>
            <a:r>
              <a:rPr sz="4500" b="1" spc="327" dirty="0">
                <a:solidFill>
                  <a:srgbClr val="0E4938"/>
                </a:solidFill>
                <a:latin typeface="Trebuchet MS"/>
                <a:cs typeface="Trebuchet MS"/>
              </a:rPr>
              <a:t>d</a:t>
            </a:r>
            <a:r>
              <a:rPr sz="4500" b="1" spc="237" dirty="0">
                <a:solidFill>
                  <a:srgbClr val="0E4938"/>
                </a:solidFill>
                <a:latin typeface="Trebuchet MS"/>
                <a:cs typeface="Trebuchet MS"/>
              </a:rPr>
              <a:t>a</a:t>
            </a:r>
            <a:r>
              <a:rPr sz="4500" b="1" spc="63" dirty="0">
                <a:solidFill>
                  <a:srgbClr val="0E4938"/>
                </a:solidFill>
                <a:latin typeface="Trebuchet MS"/>
                <a:cs typeface="Trebuchet MS"/>
              </a:rPr>
              <a:t>f</a:t>
            </a:r>
            <a:r>
              <a:rPr sz="4500" b="1" spc="20" dirty="0">
                <a:solidFill>
                  <a:srgbClr val="0E4938"/>
                </a:solidFill>
                <a:latin typeface="Trebuchet MS"/>
                <a:cs typeface="Trebuchet MS"/>
              </a:rPr>
              <a:t>t</a:t>
            </a:r>
            <a:r>
              <a:rPr sz="4500" b="1" spc="237" dirty="0">
                <a:solidFill>
                  <a:srgbClr val="0E4938"/>
                </a:solidFill>
                <a:latin typeface="Trebuchet MS"/>
                <a:cs typeface="Trebuchet MS"/>
              </a:rPr>
              <a:t>a</a:t>
            </a:r>
            <a:r>
              <a:rPr sz="4500" b="1" spc="-127" dirty="0">
                <a:solidFill>
                  <a:srgbClr val="0E4938"/>
                </a:solidFill>
                <a:latin typeface="Trebuchet MS"/>
                <a:cs typeface="Trebuchet MS"/>
              </a:rPr>
              <a:t>r</a:t>
            </a:r>
            <a:r>
              <a:rPr sz="4500" b="1" spc="237" dirty="0">
                <a:solidFill>
                  <a:srgbClr val="0E4938"/>
                </a:solidFill>
                <a:latin typeface="Trebuchet MS"/>
                <a:cs typeface="Trebuchet MS"/>
              </a:rPr>
              <a:t>a</a:t>
            </a:r>
            <a:r>
              <a:rPr sz="4500" b="1" spc="97" dirty="0">
                <a:solidFill>
                  <a:srgbClr val="0E4938"/>
                </a:solidFill>
                <a:latin typeface="Trebuchet MS"/>
                <a:cs typeface="Trebuchet MS"/>
              </a:rPr>
              <a:t>n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8666" y="884060"/>
            <a:ext cx="5223933" cy="606576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8467" marR="3387">
              <a:lnSpc>
                <a:spcPts val="2200"/>
              </a:lnSpc>
              <a:spcBef>
                <a:spcPts val="330"/>
              </a:spcBef>
            </a:pPr>
            <a:r>
              <a:rPr sz="2000" b="1" spc="87" dirty="0">
                <a:solidFill>
                  <a:srgbClr val="FFFFFF"/>
                </a:solidFill>
                <a:latin typeface="Trebuchet MS"/>
                <a:cs typeface="Trebuchet MS"/>
              </a:rPr>
              <a:t>Setelah</a:t>
            </a:r>
            <a:r>
              <a:rPr sz="2000" b="1" spc="-13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100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r>
              <a:rPr sz="2000" b="1" spc="-1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Trebuchet MS"/>
                <a:cs typeface="Trebuchet MS"/>
              </a:rPr>
              <a:t>terisi</a:t>
            </a:r>
            <a:r>
              <a:rPr sz="2000" b="1" spc="-1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67" dirty="0">
                <a:solidFill>
                  <a:srgbClr val="FFFFFF"/>
                </a:solidFill>
                <a:latin typeface="Trebuchet MS"/>
                <a:cs typeface="Trebuchet MS"/>
              </a:rPr>
              <a:t>lengkap,</a:t>
            </a:r>
            <a:r>
              <a:rPr sz="2000" b="1" spc="-1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97" dirty="0">
                <a:solidFill>
                  <a:srgbClr val="FFFFFF"/>
                </a:solidFill>
                <a:latin typeface="Trebuchet MS"/>
                <a:cs typeface="Trebuchet MS"/>
              </a:rPr>
              <a:t>calon</a:t>
            </a:r>
            <a:r>
              <a:rPr sz="2000" b="1" spc="-1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70" dirty="0">
                <a:solidFill>
                  <a:srgbClr val="FFFFFF"/>
                </a:solidFill>
                <a:latin typeface="Trebuchet MS"/>
                <a:cs typeface="Trebuchet MS"/>
              </a:rPr>
              <a:t>peserta </a:t>
            </a:r>
            <a:r>
              <a:rPr sz="2000" b="1" spc="-59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87" dirty="0">
                <a:solidFill>
                  <a:srgbClr val="FFFFFF"/>
                </a:solidFill>
                <a:latin typeface="Trebuchet MS"/>
                <a:cs typeface="Trebuchet MS"/>
              </a:rPr>
              <a:t>melakukan</a:t>
            </a:r>
            <a:r>
              <a:rPr sz="2000" b="1" spc="-13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73" dirty="0">
                <a:solidFill>
                  <a:srgbClr val="FFFFFF"/>
                </a:solidFill>
                <a:latin typeface="Trebuchet MS"/>
                <a:cs typeface="Trebuchet MS"/>
              </a:rPr>
              <a:t>pendaftaran</a:t>
            </a:r>
            <a:r>
              <a:rPr sz="2000" b="1" spc="-1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3" dirty="0">
                <a:solidFill>
                  <a:srgbClr val="FFFFFF"/>
                </a:solidFill>
                <a:latin typeface="Trebuchet MS"/>
                <a:cs typeface="Trebuchet MS"/>
              </a:rPr>
              <a:t>resmi.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8666" y="1729256"/>
            <a:ext cx="5686637" cy="606576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8467" marR="3387">
              <a:lnSpc>
                <a:spcPts val="2200"/>
              </a:lnSpc>
              <a:spcBef>
                <a:spcPts val="330"/>
              </a:spcBef>
            </a:pPr>
            <a:r>
              <a:rPr sz="2000" b="1" spc="63" dirty="0">
                <a:solidFill>
                  <a:srgbClr val="FFFFFF"/>
                </a:solidFill>
                <a:latin typeface="Trebuchet MS"/>
                <a:cs typeface="Trebuchet MS"/>
              </a:rPr>
              <a:t>Pastikan</a:t>
            </a:r>
            <a:r>
              <a:rPr sz="2000" b="1" spc="-1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113" dirty="0">
                <a:solidFill>
                  <a:srgbClr val="FFFFFF"/>
                </a:solidFill>
                <a:latin typeface="Trebuchet MS"/>
                <a:cs typeface="Trebuchet MS"/>
              </a:rPr>
              <a:t>semua</a:t>
            </a:r>
            <a:r>
              <a:rPr sz="2000" b="1" spc="-1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100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r>
              <a:rPr sz="20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67" dirty="0">
                <a:solidFill>
                  <a:srgbClr val="FFFFFF"/>
                </a:solidFill>
                <a:latin typeface="Trebuchet MS"/>
                <a:cs typeface="Trebuchet MS"/>
              </a:rPr>
              <a:t>telah</a:t>
            </a:r>
            <a:r>
              <a:rPr sz="2000" b="1" spc="-1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27" dirty="0">
                <a:solidFill>
                  <a:srgbClr val="FFFFFF"/>
                </a:solidFill>
                <a:latin typeface="Trebuchet MS"/>
                <a:cs typeface="Trebuchet MS"/>
              </a:rPr>
              <a:t>diisi</a:t>
            </a:r>
            <a:r>
              <a:rPr sz="20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123" dirty="0">
                <a:solidFill>
                  <a:srgbClr val="FFFFFF"/>
                </a:solidFill>
                <a:latin typeface="Trebuchet MS"/>
                <a:cs typeface="Trebuchet MS"/>
              </a:rPr>
              <a:t>dengan</a:t>
            </a:r>
            <a:r>
              <a:rPr sz="2000" b="1" spc="-1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63" dirty="0">
                <a:solidFill>
                  <a:srgbClr val="FFFFFF"/>
                </a:solidFill>
                <a:latin typeface="Trebuchet MS"/>
                <a:cs typeface="Trebuchet MS"/>
              </a:rPr>
              <a:t>benar </a:t>
            </a:r>
            <a:r>
              <a:rPr sz="2000" b="1" spc="-59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107" dirty="0">
                <a:solidFill>
                  <a:srgbClr val="FFFFFF"/>
                </a:solidFill>
                <a:latin typeface="Trebuchet MS"/>
                <a:cs typeface="Trebuchet MS"/>
              </a:rPr>
              <a:t>sebelum</a:t>
            </a:r>
            <a:r>
              <a:rPr sz="2000" b="1" spc="-13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30" dirty="0">
                <a:solidFill>
                  <a:srgbClr val="FFFFFF"/>
                </a:solidFill>
                <a:latin typeface="Trebuchet MS"/>
                <a:cs typeface="Trebuchet MS"/>
              </a:rPr>
              <a:t>melanjutkan.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2022" y="1028642"/>
            <a:ext cx="164677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67">
              <a:spcBef>
                <a:spcPts val="90"/>
              </a:spcBef>
            </a:pPr>
            <a:r>
              <a:rPr sz="2000" b="1" spc="10" dirty="0">
                <a:solidFill>
                  <a:srgbClr val="FFFFFF"/>
                </a:solidFill>
                <a:latin typeface="Roboto"/>
                <a:cs typeface="Roboto"/>
              </a:rPr>
              <a:t>1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2022" y="1873838"/>
            <a:ext cx="164677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67">
              <a:spcBef>
                <a:spcPts val="90"/>
              </a:spcBef>
            </a:pPr>
            <a:r>
              <a:rPr sz="2000" b="1" spc="10" dirty="0">
                <a:solidFill>
                  <a:srgbClr val="FFFFFF"/>
                </a:solidFill>
                <a:latin typeface="Roboto"/>
                <a:cs typeface="Roboto"/>
              </a:rPr>
              <a:t>2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92928" y="4748981"/>
            <a:ext cx="2399477" cy="2109050"/>
          </a:xfrm>
          <a:custGeom>
            <a:avLst/>
            <a:gdLst/>
            <a:ahLst/>
            <a:cxnLst/>
            <a:rect l="l" t="t" r="r" b="b"/>
            <a:pathLst>
              <a:path w="5520690" h="6061075">
                <a:moveTo>
                  <a:pt x="5520079" y="6061029"/>
                </a:moveTo>
                <a:lnTo>
                  <a:pt x="26193" y="6061029"/>
                </a:lnTo>
                <a:lnTo>
                  <a:pt x="24741" y="6045199"/>
                </a:lnTo>
                <a:lnTo>
                  <a:pt x="20475" y="6007099"/>
                </a:lnTo>
                <a:lnTo>
                  <a:pt x="16607" y="5956299"/>
                </a:lnTo>
                <a:lnTo>
                  <a:pt x="13139" y="5905499"/>
                </a:lnTo>
                <a:lnTo>
                  <a:pt x="10073" y="5854699"/>
                </a:lnTo>
                <a:lnTo>
                  <a:pt x="7411" y="5816599"/>
                </a:lnTo>
                <a:lnTo>
                  <a:pt x="5153" y="5765799"/>
                </a:lnTo>
                <a:lnTo>
                  <a:pt x="3302" y="5714999"/>
                </a:lnTo>
                <a:lnTo>
                  <a:pt x="1860" y="5664199"/>
                </a:lnTo>
                <a:lnTo>
                  <a:pt x="827" y="5613399"/>
                </a:lnTo>
                <a:lnTo>
                  <a:pt x="206" y="5575299"/>
                </a:lnTo>
                <a:lnTo>
                  <a:pt x="0" y="5524574"/>
                </a:lnTo>
                <a:lnTo>
                  <a:pt x="206" y="5473699"/>
                </a:lnTo>
                <a:lnTo>
                  <a:pt x="827" y="5422899"/>
                </a:lnTo>
                <a:lnTo>
                  <a:pt x="1860" y="5372099"/>
                </a:lnTo>
                <a:lnTo>
                  <a:pt x="3302" y="5333999"/>
                </a:lnTo>
                <a:lnTo>
                  <a:pt x="5153" y="5283199"/>
                </a:lnTo>
                <a:lnTo>
                  <a:pt x="7411" y="5232399"/>
                </a:lnTo>
                <a:lnTo>
                  <a:pt x="10073" y="5181599"/>
                </a:lnTo>
                <a:lnTo>
                  <a:pt x="13139" y="5143499"/>
                </a:lnTo>
                <a:lnTo>
                  <a:pt x="16607" y="5092699"/>
                </a:lnTo>
                <a:lnTo>
                  <a:pt x="20475" y="5041899"/>
                </a:lnTo>
                <a:lnTo>
                  <a:pt x="24741" y="4991099"/>
                </a:lnTo>
                <a:lnTo>
                  <a:pt x="29403" y="4952999"/>
                </a:lnTo>
                <a:lnTo>
                  <a:pt x="34461" y="4902199"/>
                </a:lnTo>
                <a:lnTo>
                  <a:pt x="39911" y="4851399"/>
                </a:lnTo>
                <a:lnTo>
                  <a:pt x="45753" y="4813299"/>
                </a:lnTo>
                <a:lnTo>
                  <a:pt x="51985" y="4762499"/>
                </a:lnTo>
                <a:lnTo>
                  <a:pt x="58606" y="4711699"/>
                </a:lnTo>
                <a:lnTo>
                  <a:pt x="65613" y="4673599"/>
                </a:lnTo>
                <a:lnTo>
                  <a:pt x="73004" y="4622799"/>
                </a:lnTo>
                <a:lnTo>
                  <a:pt x="80779" y="4571999"/>
                </a:lnTo>
                <a:lnTo>
                  <a:pt x="88935" y="4533899"/>
                </a:lnTo>
                <a:lnTo>
                  <a:pt x="97471" y="4483099"/>
                </a:lnTo>
                <a:lnTo>
                  <a:pt x="106385" y="4432299"/>
                </a:lnTo>
                <a:lnTo>
                  <a:pt x="115675" y="4394199"/>
                </a:lnTo>
                <a:lnTo>
                  <a:pt x="125341" y="4343399"/>
                </a:lnTo>
                <a:lnTo>
                  <a:pt x="135379" y="4305299"/>
                </a:lnTo>
                <a:lnTo>
                  <a:pt x="145788" y="4254499"/>
                </a:lnTo>
                <a:lnTo>
                  <a:pt x="156568" y="4216399"/>
                </a:lnTo>
                <a:lnTo>
                  <a:pt x="167715" y="4165599"/>
                </a:lnTo>
                <a:lnTo>
                  <a:pt x="179228" y="4127499"/>
                </a:lnTo>
                <a:lnTo>
                  <a:pt x="191106" y="4076699"/>
                </a:lnTo>
                <a:lnTo>
                  <a:pt x="203348" y="4038599"/>
                </a:lnTo>
                <a:lnTo>
                  <a:pt x="215950" y="3987799"/>
                </a:lnTo>
                <a:lnTo>
                  <a:pt x="228912" y="3949699"/>
                </a:lnTo>
                <a:lnTo>
                  <a:pt x="242232" y="3898899"/>
                </a:lnTo>
                <a:lnTo>
                  <a:pt x="255907" y="3860799"/>
                </a:lnTo>
                <a:lnTo>
                  <a:pt x="269938" y="3809999"/>
                </a:lnTo>
                <a:lnTo>
                  <a:pt x="284321" y="3771899"/>
                </a:lnTo>
                <a:lnTo>
                  <a:pt x="299056" y="3721099"/>
                </a:lnTo>
                <a:lnTo>
                  <a:pt x="314140" y="3682999"/>
                </a:lnTo>
                <a:lnTo>
                  <a:pt x="329571" y="3644899"/>
                </a:lnTo>
                <a:lnTo>
                  <a:pt x="345349" y="3594099"/>
                </a:lnTo>
                <a:lnTo>
                  <a:pt x="361472" y="3555999"/>
                </a:lnTo>
                <a:lnTo>
                  <a:pt x="377937" y="3505199"/>
                </a:lnTo>
                <a:lnTo>
                  <a:pt x="394743" y="3467099"/>
                </a:lnTo>
                <a:lnTo>
                  <a:pt x="411888" y="3428999"/>
                </a:lnTo>
                <a:lnTo>
                  <a:pt x="429371" y="3378199"/>
                </a:lnTo>
                <a:lnTo>
                  <a:pt x="447190" y="3340099"/>
                </a:lnTo>
                <a:lnTo>
                  <a:pt x="465344" y="3301999"/>
                </a:lnTo>
                <a:lnTo>
                  <a:pt x="483830" y="3263899"/>
                </a:lnTo>
                <a:lnTo>
                  <a:pt x="502647" y="3213099"/>
                </a:lnTo>
                <a:lnTo>
                  <a:pt x="521793" y="3174999"/>
                </a:lnTo>
                <a:lnTo>
                  <a:pt x="541267" y="3136899"/>
                </a:lnTo>
                <a:lnTo>
                  <a:pt x="561066" y="3098799"/>
                </a:lnTo>
                <a:lnTo>
                  <a:pt x="581190" y="3060699"/>
                </a:lnTo>
                <a:lnTo>
                  <a:pt x="601637" y="3009899"/>
                </a:lnTo>
                <a:lnTo>
                  <a:pt x="622404" y="2971799"/>
                </a:lnTo>
                <a:lnTo>
                  <a:pt x="643491" y="2933699"/>
                </a:lnTo>
                <a:lnTo>
                  <a:pt x="664895" y="2895599"/>
                </a:lnTo>
                <a:lnTo>
                  <a:pt x="686614" y="2857499"/>
                </a:lnTo>
                <a:lnTo>
                  <a:pt x="708648" y="2819399"/>
                </a:lnTo>
                <a:lnTo>
                  <a:pt x="730995" y="2781299"/>
                </a:lnTo>
                <a:lnTo>
                  <a:pt x="753652" y="2730499"/>
                </a:lnTo>
                <a:lnTo>
                  <a:pt x="776618" y="2692399"/>
                </a:lnTo>
                <a:lnTo>
                  <a:pt x="799892" y="2654299"/>
                </a:lnTo>
                <a:lnTo>
                  <a:pt x="823471" y="2616199"/>
                </a:lnTo>
                <a:lnTo>
                  <a:pt x="847354" y="2578099"/>
                </a:lnTo>
                <a:lnTo>
                  <a:pt x="871540" y="2539999"/>
                </a:lnTo>
                <a:lnTo>
                  <a:pt x="896026" y="2501899"/>
                </a:lnTo>
                <a:lnTo>
                  <a:pt x="920811" y="2463799"/>
                </a:lnTo>
                <a:lnTo>
                  <a:pt x="945894" y="2425699"/>
                </a:lnTo>
                <a:lnTo>
                  <a:pt x="971272" y="2400299"/>
                </a:lnTo>
                <a:lnTo>
                  <a:pt x="996944" y="2362199"/>
                </a:lnTo>
                <a:lnTo>
                  <a:pt x="1022908" y="2324099"/>
                </a:lnTo>
                <a:lnTo>
                  <a:pt x="1049163" y="2285999"/>
                </a:lnTo>
                <a:lnTo>
                  <a:pt x="1075706" y="2247899"/>
                </a:lnTo>
                <a:lnTo>
                  <a:pt x="1102537" y="2209799"/>
                </a:lnTo>
                <a:lnTo>
                  <a:pt x="1129653" y="2171699"/>
                </a:lnTo>
                <a:lnTo>
                  <a:pt x="1157054" y="2146299"/>
                </a:lnTo>
                <a:lnTo>
                  <a:pt x="1184736" y="2108199"/>
                </a:lnTo>
                <a:lnTo>
                  <a:pt x="1212699" y="2070099"/>
                </a:lnTo>
                <a:lnTo>
                  <a:pt x="1240940" y="2031999"/>
                </a:lnTo>
                <a:lnTo>
                  <a:pt x="1269459" y="2006599"/>
                </a:lnTo>
                <a:lnTo>
                  <a:pt x="1298253" y="1968499"/>
                </a:lnTo>
                <a:lnTo>
                  <a:pt x="1327320" y="1930399"/>
                </a:lnTo>
                <a:lnTo>
                  <a:pt x="1356660" y="1892299"/>
                </a:lnTo>
                <a:lnTo>
                  <a:pt x="1386270" y="1866899"/>
                </a:lnTo>
                <a:lnTo>
                  <a:pt x="1416149" y="1828799"/>
                </a:lnTo>
                <a:lnTo>
                  <a:pt x="1446294" y="1803399"/>
                </a:lnTo>
                <a:lnTo>
                  <a:pt x="1476705" y="1765299"/>
                </a:lnTo>
                <a:lnTo>
                  <a:pt x="1507380" y="1727199"/>
                </a:lnTo>
                <a:lnTo>
                  <a:pt x="1538317" y="1701799"/>
                </a:lnTo>
                <a:lnTo>
                  <a:pt x="1569513" y="1663699"/>
                </a:lnTo>
                <a:lnTo>
                  <a:pt x="1600969" y="1638299"/>
                </a:lnTo>
                <a:lnTo>
                  <a:pt x="1632681" y="1600199"/>
                </a:lnTo>
                <a:lnTo>
                  <a:pt x="1664649" y="1574799"/>
                </a:lnTo>
                <a:lnTo>
                  <a:pt x="1696869" y="1536699"/>
                </a:lnTo>
                <a:lnTo>
                  <a:pt x="1729342" y="1511299"/>
                </a:lnTo>
                <a:lnTo>
                  <a:pt x="1762065" y="1473199"/>
                </a:lnTo>
                <a:lnTo>
                  <a:pt x="1828255" y="1422399"/>
                </a:lnTo>
                <a:lnTo>
                  <a:pt x="1861718" y="1384299"/>
                </a:lnTo>
                <a:lnTo>
                  <a:pt x="1929373" y="1333499"/>
                </a:lnTo>
                <a:lnTo>
                  <a:pt x="1963562" y="1295399"/>
                </a:lnTo>
                <a:lnTo>
                  <a:pt x="2067550" y="1219199"/>
                </a:lnTo>
                <a:lnTo>
                  <a:pt x="2102682" y="1181099"/>
                </a:lnTo>
                <a:lnTo>
                  <a:pt x="2245509" y="1079499"/>
                </a:lnTo>
                <a:lnTo>
                  <a:pt x="2391934" y="977899"/>
                </a:lnTo>
                <a:lnTo>
                  <a:pt x="2579861" y="850899"/>
                </a:lnTo>
                <a:lnTo>
                  <a:pt x="2695148" y="774699"/>
                </a:lnTo>
                <a:lnTo>
                  <a:pt x="2733989" y="761999"/>
                </a:lnTo>
                <a:lnTo>
                  <a:pt x="2851722" y="685799"/>
                </a:lnTo>
                <a:lnTo>
                  <a:pt x="2891364" y="673099"/>
                </a:lnTo>
                <a:lnTo>
                  <a:pt x="2971237" y="622299"/>
                </a:lnTo>
                <a:lnTo>
                  <a:pt x="3011463" y="609599"/>
                </a:lnTo>
                <a:lnTo>
                  <a:pt x="3092487" y="558799"/>
                </a:lnTo>
                <a:lnTo>
                  <a:pt x="3133282" y="546099"/>
                </a:lnTo>
                <a:lnTo>
                  <a:pt x="3174264" y="520699"/>
                </a:lnTo>
                <a:lnTo>
                  <a:pt x="3215429" y="507999"/>
                </a:lnTo>
                <a:lnTo>
                  <a:pt x="3256778" y="482599"/>
                </a:lnTo>
                <a:lnTo>
                  <a:pt x="3298307" y="469899"/>
                </a:lnTo>
                <a:lnTo>
                  <a:pt x="3340016" y="444499"/>
                </a:lnTo>
                <a:lnTo>
                  <a:pt x="3423966" y="419099"/>
                </a:lnTo>
                <a:lnTo>
                  <a:pt x="3466203" y="393699"/>
                </a:lnTo>
                <a:lnTo>
                  <a:pt x="3551194" y="368299"/>
                </a:lnTo>
                <a:lnTo>
                  <a:pt x="3593944" y="342899"/>
                </a:lnTo>
                <a:lnTo>
                  <a:pt x="3766605" y="292099"/>
                </a:lnTo>
                <a:lnTo>
                  <a:pt x="3810177" y="266699"/>
                </a:lnTo>
                <a:lnTo>
                  <a:pt x="4164342" y="165099"/>
                </a:lnTo>
                <a:lnTo>
                  <a:pt x="4209287" y="165099"/>
                </a:lnTo>
                <a:lnTo>
                  <a:pt x="4390488" y="114299"/>
                </a:lnTo>
                <a:lnTo>
                  <a:pt x="4436136" y="114299"/>
                </a:lnTo>
                <a:lnTo>
                  <a:pt x="4527837" y="88899"/>
                </a:lnTo>
                <a:lnTo>
                  <a:pt x="4573887" y="88899"/>
                </a:lnTo>
                <a:lnTo>
                  <a:pt x="4666377" y="63499"/>
                </a:lnTo>
                <a:lnTo>
                  <a:pt x="4712814" y="63499"/>
                </a:lnTo>
                <a:lnTo>
                  <a:pt x="4759377" y="50799"/>
                </a:lnTo>
                <a:lnTo>
                  <a:pt x="4806063" y="50799"/>
                </a:lnTo>
                <a:lnTo>
                  <a:pt x="4852871" y="38099"/>
                </a:lnTo>
                <a:lnTo>
                  <a:pt x="4946848" y="38099"/>
                </a:lnTo>
                <a:lnTo>
                  <a:pt x="4994013" y="25399"/>
                </a:lnTo>
                <a:lnTo>
                  <a:pt x="5088688" y="25399"/>
                </a:lnTo>
                <a:lnTo>
                  <a:pt x="5136194" y="12699"/>
                </a:lnTo>
                <a:lnTo>
                  <a:pt x="5279369" y="12699"/>
                </a:lnTo>
                <a:lnTo>
                  <a:pt x="5327307" y="0"/>
                </a:lnTo>
                <a:lnTo>
                  <a:pt x="5520079" y="0"/>
                </a:lnTo>
                <a:lnTo>
                  <a:pt x="5520079" y="6061029"/>
                </a:lnTo>
                <a:close/>
              </a:path>
            </a:pathLst>
          </a:custGeom>
          <a:solidFill>
            <a:srgbClr val="0E49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7" name="object 4"/>
          <p:cNvPicPr/>
          <p:nvPr/>
        </p:nvPicPr>
        <p:blipFill rotWithShape="1">
          <a:blip r:embed="rId2" cstate="print"/>
          <a:srcRect r="40408" b="47709"/>
          <a:stretch/>
        </p:blipFill>
        <p:spPr>
          <a:xfrm>
            <a:off x="0" y="2470156"/>
            <a:ext cx="3969327" cy="19355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2" b="7273"/>
          <a:stretch/>
        </p:blipFill>
        <p:spPr>
          <a:xfrm>
            <a:off x="8681418" y="1"/>
            <a:ext cx="3510582" cy="6359236"/>
          </a:xfrm>
          <a:prstGeom prst="rect">
            <a:avLst/>
          </a:prstGeom>
        </p:spPr>
      </p:pic>
      <p:pic>
        <p:nvPicPr>
          <p:cNvPr id="15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86599" y="2531451"/>
            <a:ext cx="4694414" cy="41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42080" y="6172200"/>
            <a:ext cx="364490" cy="364490"/>
            <a:chOff x="16713119" y="9258300"/>
            <a:chExt cx="546735" cy="546735"/>
          </a:xfrm>
        </p:grpSpPr>
        <p:sp>
          <p:nvSpPr>
            <p:cNvPr id="3" name="object 3"/>
            <p:cNvSpPr/>
            <p:nvPr/>
          </p:nvSpPr>
          <p:spPr>
            <a:xfrm>
              <a:off x="16713119" y="9258300"/>
              <a:ext cx="546735" cy="546735"/>
            </a:xfrm>
            <a:custGeom>
              <a:avLst/>
              <a:gdLst/>
              <a:ahLst/>
              <a:cxnLst/>
              <a:rect l="l" t="t" r="r" b="b"/>
              <a:pathLst>
                <a:path w="546734" h="546734">
                  <a:moveTo>
                    <a:pt x="273091" y="546179"/>
                  </a:moveTo>
                  <a:lnTo>
                    <a:pt x="224001" y="541780"/>
                  </a:lnTo>
                  <a:lnTo>
                    <a:pt x="177799" y="529094"/>
                  </a:lnTo>
                  <a:lnTo>
                    <a:pt x="135255" y="508895"/>
                  </a:lnTo>
                  <a:lnTo>
                    <a:pt x="97141" y="481952"/>
                  </a:lnTo>
                  <a:lnTo>
                    <a:pt x="64226" y="449038"/>
                  </a:lnTo>
                  <a:lnTo>
                    <a:pt x="37284" y="410923"/>
                  </a:lnTo>
                  <a:lnTo>
                    <a:pt x="17084" y="368379"/>
                  </a:lnTo>
                  <a:lnTo>
                    <a:pt x="4399" y="322178"/>
                  </a:lnTo>
                  <a:lnTo>
                    <a:pt x="0" y="273082"/>
                  </a:lnTo>
                  <a:lnTo>
                    <a:pt x="4399" y="224001"/>
                  </a:lnTo>
                  <a:lnTo>
                    <a:pt x="17084" y="177800"/>
                  </a:lnTo>
                  <a:lnTo>
                    <a:pt x="37284" y="135256"/>
                  </a:lnTo>
                  <a:lnTo>
                    <a:pt x="64226" y="97141"/>
                  </a:lnTo>
                  <a:lnTo>
                    <a:pt x="97141" y="64227"/>
                  </a:lnTo>
                  <a:lnTo>
                    <a:pt x="135255" y="37284"/>
                  </a:lnTo>
                  <a:lnTo>
                    <a:pt x="177799" y="17085"/>
                  </a:lnTo>
                  <a:lnTo>
                    <a:pt x="224001" y="4399"/>
                  </a:lnTo>
                  <a:lnTo>
                    <a:pt x="273090" y="0"/>
                  </a:lnTo>
                  <a:lnTo>
                    <a:pt x="322178" y="4399"/>
                  </a:lnTo>
                  <a:lnTo>
                    <a:pt x="368379" y="17085"/>
                  </a:lnTo>
                  <a:lnTo>
                    <a:pt x="410923" y="37284"/>
                  </a:lnTo>
                  <a:lnTo>
                    <a:pt x="449037" y="64227"/>
                  </a:lnTo>
                  <a:lnTo>
                    <a:pt x="481951" y="97141"/>
                  </a:lnTo>
                  <a:lnTo>
                    <a:pt x="508894" y="135256"/>
                  </a:lnTo>
                  <a:lnTo>
                    <a:pt x="529094" y="177800"/>
                  </a:lnTo>
                  <a:lnTo>
                    <a:pt x="541779" y="224001"/>
                  </a:lnTo>
                  <a:lnTo>
                    <a:pt x="546178" y="273089"/>
                  </a:lnTo>
                  <a:lnTo>
                    <a:pt x="541779" y="322178"/>
                  </a:lnTo>
                  <a:lnTo>
                    <a:pt x="529094" y="368379"/>
                  </a:lnTo>
                  <a:lnTo>
                    <a:pt x="508894" y="410923"/>
                  </a:lnTo>
                  <a:lnTo>
                    <a:pt x="481951" y="449038"/>
                  </a:lnTo>
                  <a:lnTo>
                    <a:pt x="449037" y="481952"/>
                  </a:lnTo>
                  <a:lnTo>
                    <a:pt x="410923" y="508895"/>
                  </a:lnTo>
                  <a:lnTo>
                    <a:pt x="368379" y="529094"/>
                  </a:lnTo>
                  <a:lnTo>
                    <a:pt x="322178" y="541780"/>
                  </a:lnTo>
                  <a:lnTo>
                    <a:pt x="273091" y="546179"/>
                  </a:lnTo>
                  <a:close/>
                </a:path>
              </a:pathLst>
            </a:custGeom>
            <a:solidFill>
              <a:srgbClr val="FFB452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" name="object 4"/>
            <p:cNvSpPr/>
            <p:nvPr/>
          </p:nvSpPr>
          <p:spPr>
            <a:xfrm>
              <a:off x="16912245" y="9403123"/>
              <a:ext cx="147955" cy="256540"/>
            </a:xfrm>
            <a:custGeom>
              <a:avLst/>
              <a:gdLst/>
              <a:ahLst/>
              <a:cxnLst/>
              <a:rect l="l" t="t" r="r" b="b"/>
              <a:pathLst>
                <a:path w="147955" h="256540">
                  <a:moveTo>
                    <a:pt x="4451" y="7829"/>
                  </a:moveTo>
                  <a:lnTo>
                    <a:pt x="43116" y="7829"/>
                  </a:lnTo>
                  <a:lnTo>
                    <a:pt x="42790" y="7503"/>
                  </a:lnTo>
                  <a:lnTo>
                    <a:pt x="37797" y="2863"/>
                  </a:lnTo>
                  <a:lnTo>
                    <a:pt x="31118" y="0"/>
                  </a:lnTo>
                  <a:lnTo>
                    <a:pt x="16619" y="0"/>
                  </a:lnTo>
                  <a:lnTo>
                    <a:pt x="10112" y="2709"/>
                  </a:lnTo>
                  <a:lnTo>
                    <a:pt x="5164" y="7113"/>
                  </a:lnTo>
                  <a:lnTo>
                    <a:pt x="4451" y="7829"/>
                  </a:lnTo>
                  <a:close/>
                </a:path>
                <a:path w="147955" h="256540">
                  <a:moveTo>
                    <a:pt x="17289" y="256474"/>
                  </a:moveTo>
                  <a:lnTo>
                    <a:pt x="30656" y="256474"/>
                  </a:lnTo>
                  <a:lnTo>
                    <a:pt x="36945" y="253973"/>
                  </a:lnTo>
                  <a:lnTo>
                    <a:pt x="84442" y="207358"/>
                  </a:lnTo>
                  <a:lnTo>
                    <a:pt x="129969" y="161884"/>
                  </a:lnTo>
                  <a:lnTo>
                    <a:pt x="147786" y="143485"/>
                  </a:lnTo>
                  <a:lnTo>
                    <a:pt x="147786" y="112843"/>
                  </a:lnTo>
                  <a:lnTo>
                    <a:pt x="146405" y="111064"/>
                  </a:lnTo>
                  <a:lnTo>
                    <a:pt x="43134" y="7793"/>
                  </a:lnTo>
                  <a:lnTo>
                    <a:pt x="4451" y="7829"/>
                  </a:lnTo>
                  <a:lnTo>
                    <a:pt x="2899" y="9388"/>
                  </a:lnTo>
                  <a:lnTo>
                    <a:pt x="0" y="12638"/>
                  </a:lnTo>
                  <a:lnTo>
                    <a:pt x="0" y="42911"/>
                  </a:lnTo>
                  <a:lnTo>
                    <a:pt x="3125" y="46977"/>
                  </a:lnTo>
                  <a:lnTo>
                    <a:pt x="6741" y="50140"/>
                  </a:lnTo>
                  <a:lnTo>
                    <a:pt x="84774" y="128173"/>
                  </a:lnTo>
                  <a:lnTo>
                    <a:pt x="5735" y="207204"/>
                  </a:lnTo>
                  <a:lnTo>
                    <a:pt x="5554" y="207358"/>
                  </a:lnTo>
                  <a:lnTo>
                    <a:pt x="5345" y="207466"/>
                  </a:lnTo>
                  <a:lnTo>
                    <a:pt x="2899" y="209895"/>
                  </a:lnTo>
                  <a:lnTo>
                    <a:pt x="2745" y="210076"/>
                  </a:lnTo>
                  <a:lnTo>
                    <a:pt x="2627" y="210285"/>
                  </a:lnTo>
                  <a:lnTo>
                    <a:pt x="0" y="213384"/>
                  </a:lnTo>
                  <a:lnTo>
                    <a:pt x="0" y="243471"/>
                  </a:lnTo>
                  <a:lnTo>
                    <a:pt x="3125" y="247485"/>
                  </a:lnTo>
                  <a:lnTo>
                    <a:pt x="4774" y="249134"/>
                  </a:lnTo>
                  <a:lnTo>
                    <a:pt x="11344" y="254254"/>
                  </a:lnTo>
                  <a:lnTo>
                    <a:pt x="17289" y="25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858840"/>
            <a:ext cx="3898053" cy="3999230"/>
            <a:chOff x="0" y="4288259"/>
            <a:chExt cx="5847080" cy="5998845"/>
          </a:xfrm>
        </p:grpSpPr>
        <p:sp>
          <p:nvSpPr>
            <p:cNvPr id="6" name="object 6"/>
            <p:cNvSpPr/>
            <p:nvPr/>
          </p:nvSpPr>
          <p:spPr>
            <a:xfrm>
              <a:off x="0" y="4288259"/>
              <a:ext cx="5847080" cy="5998845"/>
            </a:xfrm>
            <a:custGeom>
              <a:avLst/>
              <a:gdLst/>
              <a:ahLst/>
              <a:cxnLst/>
              <a:rect l="l" t="t" r="r" b="b"/>
              <a:pathLst>
                <a:path w="5847080" h="5998845">
                  <a:moveTo>
                    <a:pt x="567484" y="12699"/>
                  </a:moveTo>
                  <a:lnTo>
                    <a:pt x="86065" y="12699"/>
                  </a:lnTo>
                  <a:lnTo>
                    <a:pt x="134003" y="0"/>
                  </a:lnTo>
                  <a:lnTo>
                    <a:pt x="519546" y="0"/>
                  </a:lnTo>
                  <a:lnTo>
                    <a:pt x="567484" y="12699"/>
                  </a:lnTo>
                  <a:close/>
                </a:path>
                <a:path w="5847080" h="5998845">
                  <a:moveTo>
                    <a:pt x="5827015" y="5998740"/>
                  </a:moveTo>
                  <a:lnTo>
                    <a:pt x="0" y="5998740"/>
                  </a:lnTo>
                  <a:lnTo>
                    <a:pt x="0" y="12699"/>
                  </a:lnTo>
                  <a:lnTo>
                    <a:pt x="710659" y="12699"/>
                  </a:lnTo>
                  <a:lnTo>
                    <a:pt x="758165" y="25399"/>
                  </a:lnTo>
                  <a:lnTo>
                    <a:pt x="852840" y="25399"/>
                  </a:lnTo>
                  <a:lnTo>
                    <a:pt x="900005" y="38099"/>
                  </a:lnTo>
                  <a:lnTo>
                    <a:pt x="993982" y="38099"/>
                  </a:lnTo>
                  <a:lnTo>
                    <a:pt x="1040790" y="50799"/>
                  </a:lnTo>
                  <a:lnTo>
                    <a:pt x="1087476" y="50799"/>
                  </a:lnTo>
                  <a:lnTo>
                    <a:pt x="1134039" y="63499"/>
                  </a:lnTo>
                  <a:lnTo>
                    <a:pt x="1180475" y="63499"/>
                  </a:lnTo>
                  <a:lnTo>
                    <a:pt x="1272965" y="88899"/>
                  </a:lnTo>
                  <a:lnTo>
                    <a:pt x="1319015" y="88899"/>
                  </a:lnTo>
                  <a:lnTo>
                    <a:pt x="1410717" y="114299"/>
                  </a:lnTo>
                  <a:lnTo>
                    <a:pt x="1456365" y="114299"/>
                  </a:lnTo>
                  <a:lnTo>
                    <a:pt x="1637566" y="165099"/>
                  </a:lnTo>
                  <a:lnTo>
                    <a:pt x="1682510" y="165099"/>
                  </a:lnTo>
                  <a:lnTo>
                    <a:pt x="2036676" y="266699"/>
                  </a:lnTo>
                  <a:lnTo>
                    <a:pt x="2080248" y="292099"/>
                  </a:lnTo>
                  <a:lnTo>
                    <a:pt x="2252909" y="342899"/>
                  </a:lnTo>
                  <a:lnTo>
                    <a:pt x="2295659" y="368299"/>
                  </a:lnTo>
                  <a:lnTo>
                    <a:pt x="2380650" y="393699"/>
                  </a:lnTo>
                  <a:lnTo>
                    <a:pt x="2422887" y="419099"/>
                  </a:lnTo>
                  <a:lnTo>
                    <a:pt x="2506837" y="444499"/>
                  </a:lnTo>
                  <a:lnTo>
                    <a:pt x="2548546" y="469899"/>
                  </a:lnTo>
                  <a:lnTo>
                    <a:pt x="2590075" y="482599"/>
                  </a:lnTo>
                  <a:lnTo>
                    <a:pt x="2631424" y="507999"/>
                  </a:lnTo>
                  <a:lnTo>
                    <a:pt x="2672589" y="520699"/>
                  </a:lnTo>
                  <a:lnTo>
                    <a:pt x="2713570" y="546099"/>
                  </a:lnTo>
                  <a:lnTo>
                    <a:pt x="2754365" y="558799"/>
                  </a:lnTo>
                  <a:lnTo>
                    <a:pt x="2835390" y="609599"/>
                  </a:lnTo>
                  <a:lnTo>
                    <a:pt x="2875616" y="622299"/>
                  </a:lnTo>
                  <a:lnTo>
                    <a:pt x="2955488" y="673099"/>
                  </a:lnTo>
                  <a:lnTo>
                    <a:pt x="2995131" y="685799"/>
                  </a:lnTo>
                  <a:lnTo>
                    <a:pt x="3112864" y="761999"/>
                  </a:lnTo>
                  <a:lnTo>
                    <a:pt x="3151704" y="774699"/>
                  </a:lnTo>
                  <a:lnTo>
                    <a:pt x="3266991" y="850899"/>
                  </a:lnTo>
                  <a:lnTo>
                    <a:pt x="3454919" y="977899"/>
                  </a:lnTo>
                  <a:lnTo>
                    <a:pt x="3601344" y="1079499"/>
                  </a:lnTo>
                  <a:lnTo>
                    <a:pt x="3744170" y="1181099"/>
                  </a:lnTo>
                  <a:lnTo>
                    <a:pt x="3779302" y="1219199"/>
                  </a:lnTo>
                  <a:lnTo>
                    <a:pt x="3883291" y="1295399"/>
                  </a:lnTo>
                  <a:lnTo>
                    <a:pt x="3917479" y="1333499"/>
                  </a:lnTo>
                  <a:lnTo>
                    <a:pt x="3985135" y="1384299"/>
                  </a:lnTo>
                  <a:lnTo>
                    <a:pt x="4018598" y="1422399"/>
                  </a:lnTo>
                  <a:lnTo>
                    <a:pt x="4084787" y="1473199"/>
                  </a:lnTo>
                  <a:lnTo>
                    <a:pt x="4117510" y="1511299"/>
                  </a:lnTo>
                  <a:lnTo>
                    <a:pt x="4149983" y="1536699"/>
                  </a:lnTo>
                  <a:lnTo>
                    <a:pt x="4182204" y="1574799"/>
                  </a:lnTo>
                  <a:lnTo>
                    <a:pt x="4214172" y="1600199"/>
                  </a:lnTo>
                  <a:lnTo>
                    <a:pt x="4245884" y="1638299"/>
                  </a:lnTo>
                  <a:lnTo>
                    <a:pt x="4277339" y="1663699"/>
                  </a:lnTo>
                  <a:lnTo>
                    <a:pt x="4308536" y="1701799"/>
                  </a:lnTo>
                  <a:lnTo>
                    <a:pt x="4339473" y="1727199"/>
                  </a:lnTo>
                  <a:lnTo>
                    <a:pt x="4370147" y="1765299"/>
                  </a:lnTo>
                  <a:lnTo>
                    <a:pt x="4400558" y="1803399"/>
                  </a:lnTo>
                  <a:lnTo>
                    <a:pt x="4430704" y="1828799"/>
                  </a:lnTo>
                  <a:lnTo>
                    <a:pt x="4460583" y="1866899"/>
                  </a:lnTo>
                  <a:lnTo>
                    <a:pt x="4490193" y="1892299"/>
                  </a:lnTo>
                  <a:lnTo>
                    <a:pt x="4519532" y="1930399"/>
                  </a:lnTo>
                  <a:lnTo>
                    <a:pt x="4548600" y="1968499"/>
                  </a:lnTo>
                  <a:lnTo>
                    <a:pt x="4577394" y="2006599"/>
                  </a:lnTo>
                  <a:lnTo>
                    <a:pt x="4605913" y="2031999"/>
                  </a:lnTo>
                  <a:lnTo>
                    <a:pt x="4634154" y="2070099"/>
                  </a:lnTo>
                  <a:lnTo>
                    <a:pt x="4662117" y="2108199"/>
                  </a:lnTo>
                  <a:lnTo>
                    <a:pt x="4689799" y="2146299"/>
                  </a:lnTo>
                  <a:lnTo>
                    <a:pt x="4717199" y="2171699"/>
                  </a:lnTo>
                  <a:lnTo>
                    <a:pt x="4744316" y="2209799"/>
                  </a:lnTo>
                  <a:lnTo>
                    <a:pt x="4771146" y="2247899"/>
                  </a:lnTo>
                  <a:lnTo>
                    <a:pt x="4797690" y="2285999"/>
                  </a:lnTo>
                  <a:lnTo>
                    <a:pt x="4823945" y="2324099"/>
                  </a:lnTo>
                  <a:lnTo>
                    <a:pt x="4849909" y="2362199"/>
                  </a:lnTo>
                  <a:lnTo>
                    <a:pt x="4875581" y="2400299"/>
                  </a:lnTo>
                  <a:lnTo>
                    <a:pt x="4900959" y="2425699"/>
                  </a:lnTo>
                  <a:lnTo>
                    <a:pt x="4926042" y="2463799"/>
                  </a:lnTo>
                  <a:lnTo>
                    <a:pt x="4950827" y="2501899"/>
                  </a:lnTo>
                  <a:lnTo>
                    <a:pt x="4975313" y="2539999"/>
                  </a:lnTo>
                  <a:lnTo>
                    <a:pt x="4999499" y="2578099"/>
                  </a:lnTo>
                  <a:lnTo>
                    <a:pt x="5023382" y="2616199"/>
                  </a:lnTo>
                  <a:lnTo>
                    <a:pt x="5046961" y="2654299"/>
                  </a:lnTo>
                  <a:lnTo>
                    <a:pt x="5070235" y="2692399"/>
                  </a:lnTo>
                  <a:lnTo>
                    <a:pt x="5093201" y="2730499"/>
                  </a:lnTo>
                  <a:lnTo>
                    <a:pt x="5115858" y="2781299"/>
                  </a:lnTo>
                  <a:lnTo>
                    <a:pt x="5138204" y="2819399"/>
                  </a:lnTo>
                  <a:lnTo>
                    <a:pt x="5160238" y="2857499"/>
                  </a:lnTo>
                  <a:lnTo>
                    <a:pt x="5181958" y="2895599"/>
                  </a:lnTo>
                  <a:lnTo>
                    <a:pt x="5203362" y="2933699"/>
                  </a:lnTo>
                  <a:lnTo>
                    <a:pt x="5224449" y="2971799"/>
                  </a:lnTo>
                  <a:lnTo>
                    <a:pt x="5245216" y="3009899"/>
                  </a:lnTo>
                  <a:lnTo>
                    <a:pt x="5265662" y="3060699"/>
                  </a:lnTo>
                  <a:lnTo>
                    <a:pt x="5285786" y="3098799"/>
                  </a:lnTo>
                  <a:lnTo>
                    <a:pt x="5305586" y="3136899"/>
                  </a:lnTo>
                  <a:lnTo>
                    <a:pt x="5325060" y="3174999"/>
                  </a:lnTo>
                  <a:lnTo>
                    <a:pt x="5344206" y="3213099"/>
                  </a:lnTo>
                  <a:lnTo>
                    <a:pt x="5363023" y="3263899"/>
                  </a:lnTo>
                  <a:lnTo>
                    <a:pt x="5381509" y="3301999"/>
                  </a:lnTo>
                  <a:lnTo>
                    <a:pt x="5399663" y="3340099"/>
                  </a:lnTo>
                  <a:lnTo>
                    <a:pt x="5417482" y="3378199"/>
                  </a:lnTo>
                  <a:lnTo>
                    <a:pt x="5434965" y="3428999"/>
                  </a:lnTo>
                  <a:lnTo>
                    <a:pt x="5452110" y="3467099"/>
                  </a:lnTo>
                  <a:lnTo>
                    <a:pt x="5468916" y="3505199"/>
                  </a:lnTo>
                  <a:lnTo>
                    <a:pt x="5485381" y="3555999"/>
                  </a:lnTo>
                  <a:lnTo>
                    <a:pt x="5501503" y="3594099"/>
                  </a:lnTo>
                  <a:lnTo>
                    <a:pt x="5517281" y="3644899"/>
                  </a:lnTo>
                  <a:lnTo>
                    <a:pt x="5532713" y="3682999"/>
                  </a:lnTo>
                  <a:lnTo>
                    <a:pt x="5547797" y="3721099"/>
                  </a:lnTo>
                  <a:lnTo>
                    <a:pt x="5562531" y="3771899"/>
                  </a:lnTo>
                  <a:lnTo>
                    <a:pt x="5576915" y="3809999"/>
                  </a:lnTo>
                  <a:lnTo>
                    <a:pt x="5590945" y="3860799"/>
                  </a:lnTo>
                  <a:lnTo>
                    <a:pt x="5604621" y="3898899"/>
                  </a:lnTo>
                  <a:lnTo>
                    <a:pt x="5617941" y="3949699"/>
                  </a:lnTo>
                  <a:lnTo>
                    <a:pt x="5630903" y="3987799"/>
                  </a:lnTo>
                  <a:lnTo>
                    <a:pt x="5643505" y="4038599"/>
                  </a:lnTo>
                  <a:lnTo>
                    <a:pt x="5655746" y="4076699"/>
                  </a:lnTo>
                  <a:lnTo>
                    <a:pt x="5667624" y="4127499"/>
                  </a:lnTo>
                  <a:lnTo>
                    <a:pt x="5679138" y="4165599"/>
                  </a:lnTo>
                  <a:lnTo>
                    <a:pt x="5690285" y="4216399"/>
                  </a:lnTo>
                  <a:lnTo>
                    <a:pt x="5701064" y="4254499"/>
                  </a:lnTo>
                  <a:lnTo>
                    <a:pt x="5711474" y="4305299"/>
                  </a:lnTo>
                  <a:lnTo>
                    <a:pt x="5721512" y="4343399"/>
                  </a:lnTo>
                  <a:lnTo>
                    <a:pt x="5731177" y="4394199"/>
                  </a:lnTo>
                  <a:lnTo>
                    <a:pt x="5740468" y="4432299"/>
                  </a:lnTo>
                  <a:lnTo>
                    <a:pt x="5749382" y="4483099"/>
                  </a:lnTo>
                  <a:lnTo>
                    <a:pt x="5757918" y="4533899"/>
                  </a:lnTo>
                  <a:lnTo>
                    <a:pt x="5766074" y="4571999"/>
                  </a:lnTo>
                  <a:lnTo>
                    <a:pt x="5773849" y="4622799"/>
                  </a:lnTo>
                  <a:lnTo>
                    <a:pt x="5781240" y="4673599"/>
                  </a:lnTo>
                  <a:lnTo>
                    <a:pt x="5788247" y="4711699"/>
                  </a:lnTo>
                  <a:lnTo>
                    <a:pt x="5794867" y="4762499"/>
                  </a:lnTo>
                  <a:lnTo>
                    <a:pt x="5801099" y="4813299"/>
                  </a:lnTo>
                  <a:lnTo>
                    <a:pt x="5806942" y="4851399"/>
                  </a:lnTo>
                  <a:lnTo>
                    <a:pt x="5812392" y="4902199"/>
                  </a:lnTo>
                  <a:lnTo>
                    <a:pt x="5817450" y="4952999"/>
                  </a:lnTo>
                  <a:lnTo>
                    <a:pt x="5822112" y="4991099"/>
                  </a:lnTo>
                  <a:lnTo>
                    <a:pt x="5826378" y="5041899"/>
                  </a:lnTo>
                  <a:lnTo>
                    <a:pt x="5830246" y="5092699"/>
                  </a:lnTo>
                  <a:lnTo>
                    <a:pt x="5833713" y="5143499"/>
                  </a:lnTo>
                  <a:lnTo>
                    <a:pt x="5836779" y="5181599"/>
                  </a:lnTo>
                  <a:lnTo>
                    <a:pt x="5839442" y="5232399"/>
                  </a:lnTo>
                  <a:lnTo>
                    <a:pt x="5841700" y="5283199"/>
                  </a:lnTo>
                  <a:lnTo>
                    <a:pt x="5843551" y="5333999"/>
                  </a:lnTo>
                  <a:lnTo>
                    <a:pt x="5844993" y="5372099"/>
                  </a:lnTo>
                  <a:lnTo>
                    <a:pt x="5846026" y="5422899"/>
                  </a:lnTo>
                  <a:lnTo>
                    <a:pt x="5846646" y="5473699"/>
                  </a:lnTo>
                  <a:lnTo>
                    <a:pt x="5846853" y="5524454"/>
                  </a:lnTo>
                  <a:lnTo>
                    <a:pt x="5846646" y="5575299"/>
                  </a:lnTo>
                  <a:lnTo>
                    <a:pt x="5846026" y="5613399"/>
                  </a:lnTo>
                  <a:lnTo>
                    <a:pt x="5844993" y="5664199"/>
                  </a:lnTo>
                  <a:lnTo>
                    <a:pt x="5843551" y="5714999"/>
                  </a:lnTo>
                  <a:lnTo>
                    <a:pt x="5841700" y="5765799"/>
                  </a:lnTo>
                  <a:lnTo>
                    <a:pt x="5839442" y="5816599"/>
                  </a:lnTo>
                  <a:lnTo>
                    <a:pt x="5836779" y="5854699"/>
                  </a:lnTo>
                  <a:lnTo>
                    <a:pt x="5833713" y="5905499"/>
                  </a:lnTo>
                  <a:lnTo>
                    <a:pt x="5830246" y="5956299"/>
                  </a:lnTo>
                  <a:lnTo>
                    <a:pt x="5827015" y="5998740"/>
                  </a:lnTo>
                  <a:close/>
                </a:path>
              </a:pathLst>
            </a:custGeom>
            <a:solidFill>
              <a:srgbClr val="0E49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8777616"/>
              <a:ext cx="1276350" cy="1509395"/>
            </a:xfrm>
            <a:custGeom>
              <a:avLst/>
              <a:gdLst/>
              <a:ahLst/>
              <a:cxnLst/>
              <a:rect l="l" t="t" r="r" b="b"/>
              <a:pathLst>
                <a:path w="1276350" h="1509395">
                  <a:moveTo>
                    <a:pt x="0" y="0"/>
                  </a:moveTo>
                  <a:lnTo>
                    <a:pt x="38069" y="7493"/>
                  </a:lnTo>
                  <a:lnTo>
                    <a:pt x="82999" y="17731"/>
                  </a:lnTo>
                  <a:lnTo>
                    <a:pt x="127429" y="29246"/>
                  </a:lnTo>
                  <a:lnTo>
                    <a:pt x="171337" y="42019"/>
                  </a:lnTo>
                  <a:lnTo>
                    <a:pt x="214703" y="56030"/>
                  </a:lnTo>
                  <a:lnTo>
                    <a:pt x="257507" y="71257"/>
                  </a:lnTo>
                  <a:lnTo>
                    <a:pt x="299728" y="87681"/>
                  </a:lnTo>
                  <a:lnTo>
                    <a:pt x="341346" y="105281"/>
                  </a:lnTo>
                  <a:lnTo>
                    <a:pt x="382340" y="124036"/>
                  </a:lnTo>
                  <a:lnTo>
                    <a:pt x="422691" y="143926"/>
                  </a:lnTo>
                  <a:lnTo>
                    <a:pt x="462376" y="164931"/>
                  </a:lnTo>
                  <a:lnTo>
                    <a:pt x="501377" y="187030"/>
                  </a:lnTo>
                  <a:lnTo>
                    <a:pt x="539672" y="210202"/>
                  </a:lnTo>
                  <a:lnTo>
                    <a:pt x="577241" y="234428"/>
                  </a:lnTo>
                  <a:lnTo>
                    <a:pt x="614064" y="259686"/>
                  </a:lnTo>
                  <a:lnTo>
                    <a:pt x="650119" y="285957"/>
                  </a:lnTo>
                  <a:lnTo>
                    <a:pt x="685388" y="313219"/>
                  </a:lnTo>
                  <a:lnTo>
                    <a:pt x="719849" y="341453"/>
                  </a:lnTo>
                  <a:lnTo>
                    <a:pt x="753482" y="370638"/>
                  </a:lnTo>
                  <a:lnTo>
                    <a:pt x="786265" y="400753"/>
                  </a:lnTo>
                  <a:lnTo>
                    <a:pt x="818180" y="431779"/>
                  </a:lnTo>
                  <a:lnTo>
                    <a:pt x="849206" y="463693"/>
                  </a:lnTo>
                  <a:lnTo>
                    <a:pt x="879321" y="496477"/>
                  </a:lnTo>
                  <a:lnTo>
                    <a:pt x="908506" y="530110"/>
                  </a:lnTo>
                  <a:lnTo>
                    <a:pt x="936740" y="564571"/>
                  </a:lnTo>
                  <a:lnTo>
                    <a:pt x="964002" y="599839"/>
                  </a:lnTo>
                  <a:lnTo>
                    <a:pt x="990273" y="635895"/>
                  </a:lnTo>
                  <a:lnTo>
                    <a:pt x="1015531" y="672718"/>
                  </a:lnTo>
                  <a:lnTo>
                    <a:pt x="1039757" y="710287"/>
                  </a:lnTo>
                  <a:lnTo>
                    <a:pt x="1062929" y="748582"/>
                  </a:lnTo>
                  <a:lnTo>
                    <a:pt x="1085028" y="787583"/>
                  </a:lnTo>
                  <a:lnTo>
                    <a:pt x="1106033" y="827268"/>
                  </a:lnTo>
                  <a:lnTo>
                    <a:pt x="1125923" y="867619"/>
                  </a:lnTo>
                  <a:lnTo>
                    <a:pt x="1144678" y="908613"/>
                  </a:lnTo>
                  <a:lnTo>
                    <a:pt x="1162278" y="950231"/>
                  </a:lnTo>
                  <a:lnTo>
                    <a:pt x="1178701" y="992452"/>
                  </a:lnTo>
                  <a:lnTo>
                    <a:pt x="1193929" y="1035256"/>
                  </a:lnTo>
                  <a:lnTo>
                    <a:pt x="1207939" y="1078622"/>
                  </a:lnTo>
                  <a:lnTo>
                    <a:pt x="1220713" y="1122530"/>
                  </a:lnTo>
                  <a:lnTo>
                    <a:pt x="1232228" y="1166960"/>
                  </a:lnTo>
                  <a:lnTo>
                    <a:pt x="1242466" y="1211890"/>
                  </a:lnTo>
                  <a:lnTo>
                    <a:pt x="1251405" y="1257301"/>
                  </a:lnTo>
                  <a:lnTo>
                    <a:pt x="1259024" y="1303172"/>
                  </a:lnTo>
                  <a:lnTo>
                    <a:pt x="1265304" y="1349483"/>
                  </a:lnTo>
                  <a:lnTo>
                    <a:pt x="1270225" y="1396213"/>
                  </a:lnTo>
                  <a:lnTo>
                    <a:pt x="1273764" y="1443341"/>
                  </a:lnTo>
                  <a:lnTo>
                    <a:pt x="1275908" y="1491151"/>
                  </a:lnTo>
                  <a:lnTo>
                    <a:pt x="1276181" y="1509382"/>
                  </a:lnTo>
                  <a:lnTo>
                    <a:pt x="807969" y="1509382"/>
                  </a:lnTo>
                  <a:lnTo>
                    <a:pt x="807580" y="1491151"/>
                  </a:lnTo>
                  <a:lnTo>
                    <a:pt x="804563" y="1444103"/>
                  </a:lnTo>
                  <a:lnTo>
                    <a:pt x="799585" y="1397611"/>
                  </a:lnTo>
                  <a:lnTo>
                    <a:pt x="792687" y="1351715"/>
                  </a:lnTo>
                  <a:lnTo>
                    <a:pt x="783912" y="1306456"/>
                  </a:lnTo>
                  <a:lnTo>
                    <a:pt x="773299" y="1261877"/>
                  </a:lnTo>
                  <a:lnTo>
                    <a:pt x="760891" y="1218019"/>
                  </a:lnTo>
                  <a:lnTo>
                    <a:pt x="746728" y="1174922"/>
                  </a:lnTo>
                  <a:lnTo>
                    <a:pt x="730853" y="1132628"/>
                  </a:lnTo>
                  <a:lnTo>
                    <a:pt x="713307" y="1091180"/>
                  </a:lnTo>
                  <a:lnTo>
                    <a:pt x="694130" y="1050617"/>
                  </a:lnTo>
                  <a:lnTo>
                    <a:pt x="673364" y="1010981"/>
                  </a:lnTo>
                  <a:lnTo>
                    <a:pt x="651051" y="972314"/>
                  </a:lnTo>
                  <a:lnTo>
                    <a:pt x="627232" y="934656"/>
                  </a:lnTo>
                  <a:lnTo>
                    <a:pt x="601948" y="898050"/>
                  </a:lnTo>
                  <a:lnTo>
                    <a:pt x="575241" y="862537"/>
                  </a:lnTo>
                  <a:lnTo>
                    <a:pt x="547152" y="828158"/>
                  </a:lnTo>
                  <a:lnTo>
                    <a:pt x="517722" y="794954"/>
                  </a:lnTo>
                  <a:lnTo>
                    <a:pt x="486993" y="762966"/>
                  </a:lnTo>
                  <a:lnTo>
                    <a:pt x="455005" y="732237"/>
                  </a:lnTo>
                  <a:lnTo>
                    <a:pt x="421801" y="702807"/>
                  </a:lnTo>
                  <a:lnTo>
                    <a:pt x="387422" y="674718"/>
                  </a:lnTo>
                  <a:lnTo>
                    <a:pt x="351909" y="648011"/>
                  </a:lnTo>
                  <a:lnTo>
                    <a:pt x="315303" y="622727"/>
                  </a:lnTo>
                  <a:lnTo>
                    <a:pt x="277645" y="598908"/>
                  </a:lnTo>
                  <a:lnTo>
                    <a:pt x="238978" y="576595"/>
                  </a:lnTo>
                  <a:lnTo>
                    <a:pt x="199342" y="555829"/>
                  </a:lnTo>
                  <a:lnTo>
                    <a:pt x="158779" y="536652"/>
                  </a:lnTo>
                  <a:lnTo>
                    <a:pt x="117330" y="519106"/>
                  </a:lnTo>
                  <a:lnTo>
                    <a:pt x="75037" y="503231"/>
                  </a:lnTo>
                  <a:lnTo>
                    <a:pt x="31940" y="489068"/>
                  </a:lnTo>
                  <a:lnTo>
                    <a:pt x="0" y="480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83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8" name="object 8"/>
          <p:cNvSpPr/>
          <p:nvPr/>
        </p:nvSpPr>
        <p:spPr>
          <a:xfrm>
            <a:off x="6697248" y="2434614"/>
            <a:ext cx="641350" cy="158750"/>
          </a:xfrm>
          <a:custGeom>
            <a:avLst/>
            <a:gdLst/>
            <a:ahLst/>
            <a:cxnLst/>
            <a:rect l="l" t="t" r="r" b="b"/>
            <a:pathLst>
              <a:path w="962025" h="238125">
                <a:moveTo>
                  <a:pt x="240803" y="117722"/>
                </a:moveTo>
                <a:lnTo>
                  <a:pt x="231345" y="164599"/>
                </a:lnTo>
                <a:lnTo>
                  <a:pt x="205548" y="202869"/>
                </a:lnTo>
                <a:lnTo>
                  <a:pt x="167278" y="228666"/>
                </a:lnTo>
                <a:lnTo>
                  <a:pt x="120401" y="238124"/>
                </a:lnTo>
                <a:lnTo>
                  <a:pt x="73525" y="228666"/>
                </a:lnTo>
                <a:lnTo>
                  <a:pt x="35255" y="202869"/>
                </a:lnTo>
                <a:lnTo>
                  <a:pt x="9458" y="164599"/>
                </a:lnTo>
                <a:lnTo>
                  <a:pt x="0" y="117722"/>
                </a:lnTo>
                <a:lnTo>
                  <a:pt x="9458" y="70845"/>
                </a:lnTo>
                <a:lnTo>
                  <a:pt x="35255" y="32575"/>
                </a:lnTo>
                <a:lnTo>
                  <a:pt x="73525" y="6778"/>
                </a:lnTo>
                <a:lnTo>
                  <a:pt x="107121" y="0"/>
                </a:lnTo>
                <a:lnTo>
                  <a:pt x="133681" y="0"/>
                </a:lnTo>
                <a:lnTo>
                  <a:pt x="167278" y="6778"/>
                </a:lnTo>
                <a:lnTo>
                  <a:pt x="205548" y="32575"/>
                </a:lnTo>
                <a:lnTo>
                  <a:pt x="231345" y="70845"/>
                </a:lnTo>
                <a:lnTo>
                  <a:pt x="240803" y="117722"/>
                </a:lnTo>
                <a:close/>
              </a:path>
              <a:path w="962025" h="238125">
                <a:moveTo>
                  <a:pt x="602009" y="117722"/>
                </a:moveTo>
                <a:lnTo>
                  <a:pt x="592551" y="164599"/>
                </a:lnTo>
                <a:lnTo>
                  <a:pt x="566754" y="202869"/>
                </a:lnTo>
                <a:lnTo>
                  <a:pt x="528484" y="228666"/>
                </a:lnTo>
                <a:lnTo>
                  <a:pt x="481607" y="238124"/>
                </a:lnTo>
                <a:lnTo>
                  <a:pt x="434730" y="228666"/>
                </a:lnTo>
                <a:lnTo>
                  <a:pt x="396460" y="202869"/>
                </a:lnTo>
                <a:lnTo>
                  <a:pt x="370663" y="164599"/>
                </a:lnTo>
                <a:lnTo>
                  <a:pt x="361205" y="117722"/>
                </a:lnTo>
                <a:lnTo>
                  <a:pt x="370663" y="70845"/>
                </a:lnTo>
                <a:lnTo>
                  <a:pt x="396460" y="32575"/>
                </a:lnTo>
                <a:lnTo>
                  <a:pt x="434730" y="6778"/>
                </a:lnTo>
                <a:lnTo>
                  <a:pt x="468327" y="0"/>
                </a:lnTo>
                <a:lnTo>
                  <a:pt x="494887" y="0"/>
                </a:lnTo>
                <a:lnTo>
                  <a:pt x="528484" y="6778"/>
                </a:lnTo>
                <a:lnTo>
                  <a:pt x="566754" y="32575"/>
                </a:lnTo>
                <a:lnTo>
                  <a:pt x="592551" y="70845"/>
                </a:lnTo>
                <a:lnTo>
                  <a:pt x="602009" y="117722"/>
                </a:lnTo>
                <a:close/>
              </a:path>
              <a:path w="962025" h="238125">
                <a:moveTo>
                  <a:pt x="962024" y="111821"/>
                </a:moveTo>
                <a:lnTo>
                  <a:pt x="962024" y="123623"/>
                </a:lnTo>
                <a:lnTo>
                  <a:pt x="953757" y="164599"/>
                </a:lnTo>
                <a:lnTo>
                  <a:pt x="927960" y="202869"/>
                </a:lnTo>
                <a:lnTo>
                  <a:pt x="889690" y="228666"/>
                </a:lnTo>
                <a:lnTo>
                  <a:pt x="842813" y="238124"/>
                </a:lnTo>
                <a:lnTo>
                  <a:pt x="795936" y="228666"/>
                </a:lnTo>
                <a:lnTo>
                  <a:pt x="757666" y="202869"/>
                </a:lnTo>
                <a:lnTo>
                  <a:pt x="731869" y="164599"/>
                </a:lnTo>
                <a:lnTo>
                  <a:pt x="722411" y="117722"/>
                </a:lnTo>
                <a:lnTo>
                  <a:pt x="731869" y="70845"/>
                </a:lnTo>
                <a:lnTo>
                  <a:pt x="757666" y="32575"/>
                </a:lnTo>
                <a:lnTo>
                  <a:pt x="795936" y="6778"/>
                </a:lnTo>
                <a:lnTo>
                  <a:pt x="829533" y="0"/>
                </a:lnTo>
                <a:lnTo>
                  <a:pt x="856093" y="0"/>
                </a:lnTo>
                <a:lnTo>
                  <a:pt x="962024" y="111821"/>
                </a:lnTo>
                <a:close/>
              </a:path>
              <a:path w="962025" h="238125">
                <a:moveTo>
                  <a:pt x="962024" y="111821"/>
                </a:moveTo>
                <a:lnTo>
                  <a:pt x="856093" y="0"/>
                </a:lnTo>
                <a:lnTo>
                  <a:pt x="889690" y="6778"/>
                </a:lnTo>
                <a:lnTo>
                  <a:pt x="927960" y="32575"/>
                </a:lnTo>
                <a:lnTo>
                  <a:pt x="953757" y="70845"/>
                </a:lnTo>
                <a:lnTo>
                  <a:pt x="962024" y="111821"/>
                </a:lnTo>
                <a:close/>
              </a:path>
              <a:path w="962025" h="238125">
                <a:moveTo>
                  <a:pt x="962024" y="0"/>
                </a:moveTo>
                <a:lnTo>
                  <a:pt x="962024" y="111821"/>
                </a:lnTo>
                <a:lnTo>
                  <a:pt x="953757" y="70845"/>
                </a:lnTo>
                <a:lnTo>
                  <a:pt x="927960" y="32575"/>
                </a:lnTo>
                <a:lnTo>
                  <a:pt x="889690" y="6778"/>
                </a:lnTo>
                <a:lnTo>
                  <a:pt x="856093" y="0"/>
                </a:lnTo>
                <a:lnTo>
                  <a:pt x="962024" y="0"/>
                </a:lnTo>
                <a:close/>
              </a:path>
            </a:pathLst>
          </a:custGeom>
          <a:solidFill>
            <a:srgbClr val="FFB4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6670695" y="3135405"/>
            <a:ext cx="628227" cy="628227"/>
          </a:xfrm>
          <a:custGeom>
            <a:avLst/>
            <a:gdLst/>
            <a:ahLst/>
            <a:cxnLst/>
            <a:rect l="l" t="t" r="r" b="b"/>
            <a:pathLst>
              <a:path w="942340" h="942339">
                <a:moveTo>
                  <a:pt x="470857" y="941716"/>
                </a:moveTo>
                <a:lnTo>
                  <a:pt x="422715" y="939285"/>
                </a:lnTo>
                <a:lnTo>
                  <a:pt x="375963" y="932150"/>
                </a:lnTo>
                <a:lnTo>
                  <a:pt x="330839" y="920547"/>
                </a:lnTo>
                <a:lnTo>
                  <a:pt x="287578" y="904713"/>
                </a:lnTo>
                <a:lnTo>
                  <a:pt x="246419" y="884886"/>
                </a:lnTo>
                <a:lnTo>
                  <a:pt x="207596" y="861301"/>
                </a:lnTo>
                <a:lnTo>
                  <a:pt x="171348" y="834195"/>
                </a:lnTo>
                <a:lnTo>
                  <a:pt x="137911" y="803805"/>
                </a:lnTo>
                <a:lnTo>
                  <a:pt x="107521" y="770367"/>
                </a:lnTo>
                <a:lnTo>
                  <a:pt x="80415" y="734119"/>
                </a:lnTo>
                <a:lnTo>
                  <a:pt x="56829" y="695296"/>
                </a:lnTo>
                <a:lnTo>
                  <a:pt x="37002" y="654137"/>
                </a:lnTo>
                <a:lnTo>
                  <a:pt x="21168" y="610876"/>
                </a:lnTo>
                <a:lnTo>
                  <a:pt x="9566" y="565752"/>
                </a:lnTo>
                <a:lnTo>
                  <a:pt x="2430" y="519000"/>
                </a:lnTo>
                <a:lnTo>
                  <a:pt x="0" y="470855"/>
                </a:lnTo>
                <a:lnTo>
                  <a:pt x="2430" y="422715"/>
                </a:lnTo>
                <a:lnTo>
                  <a:pt x="9566" y="375963"/>
                </a:lnTo>
                <a:lnTo>
                  <a:pt x="21168" y="330839"/>
                </a:lnTo>
                <a:lnTo>
                  <a:pt x="37002" y="287578"/>
                </a:lnTo>
                <a:lnTo>
                  <a:pt x="56829" y="246419"/>
                </a:lnTo>
                <a:lnTo>
                  <a:pt x="80415" y="207596"/>
                </a:lnTo>
                <a:lnTo>
                  <a:pt x="107521" y="171348"/>
                </a:lnTo>
                <a:lnTo>
                  <a:pt x="137911" y="137910"/>
                </a:lnTo>
                <a:lnTo>
                  <a:pt x="171348" y="107520"/>
                </a:lnTo>
                <a:lnTo>
                  <a:pt x="207596" y="80414"/>
                </a:lnTo>
                <a:lnTo>
                  <a:pt x="246419" y="56829"/>
                </a:lnTo>
                <a:lnTo>
                  <a:pt x="287578" y="37002"/>
                </a:lnTo>
                <a:lnTo>
                  <a:pt x="330839" y="21168"/>
                </a:lnTo>
                <a:lnTo>
                  <a:pt x="375963" y="9565"/>
                </a:lnTo>
                <a:lnTo>
                  <a:pt x="422715" y="2430"/>
                </a:lnTo>
                <a:lnTo>
                  <a:pt x="470853" y="0"/>
                </a:lnTo>
                <a:lnTo>
                  <a:pt x="519000" y="2430"/>
                </a:lnTo>
                <a:lnTo>
                  <a:pt x="565752" y="9565"/>
                </a:lnTo>
                <a:lnTo>
                  <a:pt x="610876" y="21168"/>
                </a:lnTo>
                <a:lnTo>
                  <a:pt x="654137" y="37002"/>
                </a:lnTo>
                <a:lnTo>
                  <a:pt x="695297" y="56829"/>
                </a:lnTo>
                <a:lnTo>
                  <a:pt x="734119" y="80414"/>
                </a:lnTo>
                <a:lnTo>
                  <a:pt x="770367" y="107520"/>
                </a:lnTo>
                <a:lnTo>
                  <a:pt x="803805" y="137910"/>
                </a:lnTo>
                <a:lnTo>
                  <a:pt x="834195" y="171348"/>
                </a:lnTo>
                <a:lnTo>
                  <a:pt x="861301" y="207596"/>
                </a:lnTo>
                <a:lnTo>
                  <a:pt x="884886" y="246419"/>
                </a:lnTo>
                <a:lnTo>
                  <a:pt x="904714" y="287578"/>
                </a:lnTo>
                <a:lnTo>
                  <a:pt x="920547" y="330839"/>
                </a:lnTo>
                <a:lnTo>
                  <a:pt x="932150" y="375963"/>
                </a:lnTo>
                <a:lnTo>
                  <a:pt x="939285" y="422715"/>
                </a:lnTo>
                <a:lnTo>
                  <a:pt x="941716" y="470859"/>
                </a:lnTo>
                <a:lnTo>
                  <a:pt x="939285" y="519000"/>
                </a:lnTo>
                <a:lnTo>
                  <a:pt x="932150" y="565752"/>
                </a:lnTo>
                <a:lnTo>
                  <a:pt x="920547" y="610876"/>
                </a:lnTo>
                <a:lnTo>
                  <a:pt x="904714" y="654137"/>
                </a:lnTo>
                <a:lnTo>
                  <a:pt x="884886" y="695296"/>
                </a:lnTo>
                <a:lnTo>
                  <a:pt x="861301" y="734119"/>
                </a:lnTo>
                <a:lnTo>
                  <a:pt x="834195" y="770367"/>
                </a:lnTo>
                <a:lnTo>
                  <a:pt x="803805" y="803805"/>
                </a:lnTo>
                <a:lnTo>
                  <a:pt x="770367" y="834195"/>
                </a:lnTo>
                <a:lnTo>
                  <a:pt x="734119" y="861301"/>
                </a:lnTo>
                <a:lnTo>
                  <a:pt x="695297" y="884886"/>
                </a:lnTo>
                <a:lnTo>
                  <a:pt x="654137" y="904713"/>
                </a:lnTo>
                <a:lnTo>
                  <a:pt x="610876" y="920547"/>
                </a:lnTo>
                <a:lnTo>
                  <a:pt x="565752" y="932150"/>
                </a:lnTo>
                <a:lnTo>
                  <a:pt x="519000" y="939285"/>
                </a:lnTo>
                <a:lnTo>
                  <a:pt x="470857" y="941716"/>
                </a:lnTo>
                <a:close/>
              </a:path>
            </a:pathLst>
          </a:custGeom>
          <a:solidFill>
            <a:srgbClr val="FDC8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6670695" y="4551485"/>
            <a:ext cx="628227" cy="628227"/>
          </a:xfrm>
          <a:custGeom>
            <a:avLst/>
            <a:gdLst/>
            <a:ahLst/>
            <a:cxnLst/>
            <a:rect l="l" t="t" r="r" b="b"/>
            <a:pathLst>
              <a:path w="942340" h="942340">
                <a:moveTo>
                  <a:pt x="470863" y="941716"/>
                </a:moveTo>
                <a:lnTo>
                  <a:pt x="422715" y="939285"/>
                </a:lnTo>
                <a:lnTo>
                  <a:pt x="375963" y="932150"/>
                </a:lnTo>
                <a:lnTo>
                  <a:pt x="330839" y="920547"/>
                </a:lnTo>
                <a:lnTo>
                  <a:pt x="287578" y="904714"/>
                </a:lnTo>
                <a:lnTo>
                  <a:pt x="246419" y="884886"/>
                </a:lnTo>
                <a:lnTo>
                  <a:pt x="207596" y="861301"/>
                </a:lnTo>
                <a:lnTo>
                  <a:pt x="171348" y="834195"/>
                </a:lnTo>
                <a:lnTo>
                  <a:pt x="137911" y="803805"/>
                </a:lnTo>
                <a:lnTo>
                  <a:pt x="107521" y="770367"/>
                </a:lnTo>
                <a:lnTo>
                  <a:pt x="80415" y="734119"/>
                </a:lnTo>
                <a:lnTo>
                  <a:pt x="56829" y="695297"/>
                </a:lnTo>
                <a:lnTo>
                  <a:pt x="37002" y="654137"/>
                </a:lnTo>
                <a:lnTo>
                  <a:pt x="21168" y="610877"/>
                </a:lnTo>
                <a:lnTo>
                  <a:pt x="9566" y="565752"/>
                </a:lnTo>
                <a:lnTo>
                  <a:pt x="2430" y="519000"/>
                </a:lnTo>
                <a:lnTo>
                  <a:pt x="0" y="470855"/>
                </a:lnTo>
                <a:lnTo>
                  <a:pt x="2430" y="422715"/>
                </a:lnTo>
                <a:lnTo>
                  <a:pt x="9566" y="375963"/>
                </a:lnTo>
                <a:lnTo>
                  <a:pt x="21168" y="330839"/>
                </a:lnTo>
                <a:lnTo>
                  <a:pt x="37002" y="287578"/>
                </a:lnTo>
                <a:lnTo>
                  <a:pt x="56829" y="246419"/>
                </a:lnTo>
                <a:lnTo>
                  <a:pt x="80415" y="207596"/>
                </a:lnTo>
                <a:lnTo>
                  <a:pt x="107521" y="171348"/>
                </a:lnTo>
                <a:lnTo>
                  <a:pt x="137911" y="137911"/>
                </a:lnTo>
                <a:lnTo>
                  <a:pt x="171348" y="107521"/>
                </a:lnTo>
                <a:lnTo>
                  <a:pt x="207596" y="80415"/>
                </a:lnTo>
                <a:lnTo>
                  <a:pt x="246419" y="56830"/>
                </a:lnTo>
                <a:lnTo>
                  <a:pt x="287578" y="37002"/>
                </a:lnTo>
                <a:lnTo>
                  <a:pt x="330839" y="21168"/>
                </a:lnTo>
                <a:lnTo>
                  <a:pt x="375963" y="9566"/>
                </a:lnTo>
                <a:lnTo>
                  <a:pt x="422715" y="2430"/>
                </a:lnTo>
                <a:lnTo>
                  <a:pt x="470857" y="0"/>
                </a:lnTo>
                <a:lnTo>
                  <a:pt x="519000" y="2430"/>
                </a:lnTo>
                <a:lnTo>
                  <a:pt x="565752" y="9566"/>
                </a:lnTo>
                <a:lnTo>
                  <a:pt x="610876" y="21168"/>
                </a:lnTo>
                <a:lnTo>
                  <a:pt x="654137" y="37002"/>
                </a:lnTo>
                <a:lnTo>
                  <a:pt x="695297" y="56830"/>
                </a:lnTo>
                <a:lnTo>
                  <a:pt x="734119" y="80415"/>
                </a:lnTo>
                <a:lnTo>
                  <a:pt x="770367" y="107521"/>
                </a:lnTo>
                <a:lnTo>
                  <a:pt x="803805" y="137911"/>
                </a:lnTo>
                <a:lnTo>
                  <a:pt x="834195" y="171348"/>
                </a:lnTo>
                <a:lnTo>
                  <a:pt x="861301" y="207596"/>
                </a:lnTo>
                <a:lnTo>
                  <a:pt x="884886" y="246419"/>
                </a:lnTo>
                <a:lnTo>
                  <a:pt x="904714" y="287578"/>
                </a:lnTo>
                <a:lnTo>
                  <a:pt x="920547" y="330839"/>
                </a:lnTo>
                <a:lnTo>
                  <a:pt x="932150" y="375963"/>
                </a:lnTo>
                <a:lnTo>
                  <a:pt x="939285" y="422715"/>
                </a:lnTo>
                <a:lnTo>
                  <a:pt x="941716" y="470860"/>
                </a:lnTo>
                <a:lnTo>
                  <a:pt x="939285" y="519000"/>
                </a:lnTo>
                <a:lnTo>
                  <a:pt x="932150" y="565752"/>
                </a:lnTo>
                <a:lnTo>
                  <a:pt x="920547" y="610877"/>
                </a:lnTo>
                <a:lnTo>
                  <a:pt x="904714" y="654137"/>
                </a:lnTo>
                <a:lnTo>
                  <a:pt x="884886" y="695297"/>
                </a:lnTo>
                <a:lnTo>
                  <a:pt x="861301" y="734119"/>
                </a:lnTo>
                <a:lnTo>
                  <a:pt x="834195" y="770367"/>
                </a:lnTo>
                <a:lnTo>
                  <a:pt x="803805" y="803805"/>
                </a:lnTo>
                <a:lnTo>
                  <a:pt x="770367" y="834195"/>
                </a:lnTo>
                <a:lnTo>
                  <a:pt x="734119" y="861301"/>
                </a:lnTo>
                <a:lnTo>
                  <a:pt x="695297" y="884886"/>
                </a:lnTo>
                <a:lnTo>
                  <a:pt x="654137" y="904714"/>
                </a:lnTo>
                <a:lnTo>
                  <a:pt x="610876" y="920547"/>
                </a:lnTo>
                <a:lnTo>
                  <a:pt x="565752" y="932150"/>
                </a:lnTo>
                <a:lnTo>
                  <a:pt x="519000" y="939285"/>
                </a:lnTo>
                <a:lnTo>
                  <a:pt x="470863" y="941716"/>
                </a:lnTo>
                <a:close/>
              </a:path>
            </a:pathLst>
          </a:custGeom>
          <a:solidFill>
            <a:srgbClr val="FDC8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1502160" y="0"/>
            <a:ext cx="690033" cy="684953"/>
          </a:xfrm>
          <a:custGeom>
            <a:avLst/>
            <a:gdLst/>
            <a:ahLst/>
            <a:cxnLst/>
            <a:rect l="l" t="t" r="r" b="b"/>
            <a:pathLst>
              <a:path w="1035050" h="1027430">
                <a:moveTo>
                  <a:pt x="1034759" y="1026949"/>
                </a:moveTo>
                <a:lnTo>
                  <a:pt x="978470" y="1026949"/>
                </a:lnTo>
                <a:lnTo>
                  <a:pt x="930823" y="1023415"/>
                </a:lnTo>
                <a:lnTo>
                  <a:pt x="879550" y="1017030"/>
                </a:lnTo>
                <a:lnTo>
                  <a:pt x="828801" y="1008106"/>
                </a:lnTo>
                <a:lnTo>
                  <a:pt x="778619" y="996653"/>
                </a:lnTo>
                <a:lnTo>
                  <a:pt x="729050" y="982678"/>
                </a:lnTo>
                <a:lnTo>
                  <a:pt x="680137" y="966192"/>
                </a:lnTo>
                <a:lnTo>
                  <a:pt x="631925" y="947202"/>
                </a:lnTo>
                <a:lnTo>
                  <a:pt x="586305" y="926605"/>
                </a:lnTo>
                <a:lnTo>
                  <a:pt x="541899" y="903923"/>
                </a:lnTo>
                <a:lnTo>
                  <a:pt x="498742" y="879181"/>
                </a:lnTo>
                <a:lnTo>
                  <a:pt x="456871" y="852402"/>
                </a:lnTo>
                <a:lnTo>
                  <a:pt x="416322" y="823612"/>
                </a:lnTo>
                <a:lnTo>
                  <a:pt x="377130" y="792834"/>
                </a:lnTo>
                <a:lnTo>
                  <a:pt x="339332" y="760093"/>
                </a:lnTo>
                <a:lnTo>
                  <a:pt x="302964" y="725412"/>
                </a:lnTo>
                <a:lnTo>
                  <a:pt x="268284" y="689044"/>
                </a:lnTo>
                <a:lnTo>
                  <a:pt x="235543" y="651246"/>
                </a:lnTo>
                <a:lnTo>
                  <a:pt x="204765" y="612055"/>
                </a:lnTo>
                <a:lnTo>
                  <a:pt x="175975" y="571506"/>
                </a:lnTo>
                <a:lnTo>
                  <a:pt x="149196" y="529635"/>
                </a:lnTo>
                <a:lnTo>
                  <a:pt x="124454" y="486478"/>
                </a:lnTo>
                <a:lnTo>
                  <a:pt x="101772" y="442072"/>
                </a:lnTo>
                <a:lnTo>
                  <a:pt x="81174" y="396452"/>
                </a:lnTo>
                <a:lnTo>
                  <a:pt x="62185" y="348240"/>
                </a:lnTo>
                <a:lnTo>
                  <a:pt x="45699" y="299327"/>
                </a:lnTo>
                <a:lnTo>
                  <a:pt x="31724" y="249758"/>
                </a:lnTo>
                <a:lnTo>
                  <a:pt x="20271" y="199577"/>
                </a:lnTo>
                <a:lnTo>
                  <a:pt x="11347" y="148827"/>
                </a:lnTo>
                <a:lnTo>
                  <a:pt x="4962" y="97554"/>
                </a:lnTo>
                <a:lnTo>
                  <a:pt x="1124" y="45801"/>
                </a:lnTo>
                <a:lnTo>
                  <a:pt x="0" y="0"/>
                </a:lnTo>
                <a:lnTo>
                  <a:pt x="1034759" y="0"/>
                </a:lnTo>
                <a:lnTo>
                  <a:pt x="1034759" y="1026949"/>
                </a:lnTo>
                <a:close/>
              </a:path>
            </a:pathLst>
          </a:custGeom>
          <a:solidFill>
            <a:srgbClr val="0E49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875" y="1866134"/>
            <a:ext cx="5794719" cy="358306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662228" y="1041373"/>
            <a:ext cx="3273637" cy="1037891"/>
          </a:xfrm>
          <a:prstGeom prst="rect">
            <a:avLst/>
          </a:prstGeom>
        </p:spPr>
        <p:txBody>
          <a:bodyPr vert="horz" wrap="square" lIns="0" tIns="62653" rIns="0" bIns="0" rtlCol="0">
            <a:spAutoFit/>
          </a:bodyPr>
          <a:lstStyle/>
          <a:p>
            <a:pPr marL="8467" marR="3387">
              <a:lnSpc>
                <a:spcPts val="3800"/>
              </a:lnSpc>
              <a:spcBef>
                <a:spcPts val="493"/>
              </a:spcBef>
            </a:pPr>
            <a:r>
              <a:rPr sz="3467" b="1" spc="90" dirty="0">
                <a:latin typeface="Trebuchet MS"/>
                <a:cs typeface="Trebuchet MS"/>
              </a:rPr>
              <a:t>U</a:t>
            </a:r>
            <a:r>
              <a:rPr sz="3467" b="1" spc="287" dirty="0">
                <a:latin typeface="Trebuchet MS"/>
                <a:cs typeface="Trebuchet MS"/>
              </a:rPr>
              <a:t>ND</a:t>
            </a:r>
            <a:r>
              <a:rPr sz="3467" b="1" spc="90" dirty="0">
                <a:latin typeface="Trebuchet MS"/>
                <a:cs typeface="Trebuchet MS"/>
              </a:rPr>
              <a:t>U</a:t>
            </a:r>
            <a:r>
              <a:rPr sz="3467" b="1" spc="163" dirty="0">
                <a:latin typeface="Trebuchet MS"/>
                <a:cs typeface="Trebuchet MS"/>
              </a:rPr>
              <a:t>H</a:t>
            </a:r>
            <a:r>
              <a:rPr sz="3467" b="1" spc="-310" dirty="0">
                <a:latin typeface="Trebuchet MS"/>
                <a:cs typeface="Trebuchet MS"/>
              </a:rPr>
              <a:t> </a:t>
            </a:r>
            <a:r>
              <a:rPr sz="3467" b="1" spc="-130" dirty="0">
                <a:latin typeface="Trebuchet MS"/>
                <a:cs typeface="Trebuchet MS"/>
              </a:rPr>
              <a:t>F</a:t>
            </a:r>
            <a:r>
              <a:rPr sz="3467" b="1" spc="283" dirty="0">
                <a:latin typeface="Trebuchet MS"/>
                <a:cs typeface="Trebuchet MS"/>
              </a:rPr>
              <a:t>O</a:t>
            </a:r>
            <a:r>
              <a:rPr sz="3467" b="1" spc="136" dirty="0">
                <a:latin typeface="Trebuchet MS"/>
                <a:cs typeface="Trebuchet MS"/>
              </a:rPr>
              <a:t>R</a:t>
            </a:r>
            <a:r>
              <a:rPr sz="3467" b="1" spc="360" dirty="0">
                <a:latin typeface="Trebuchet MS"/>
                <a:cs typeface="Trebuchet MS"/>
              </a:rPr>
              <a:t>M  </a:t>
            </a:r>
            <a:r>
              <a:rPr sz="3467" b="1" spc="123" dirty="0">
                <a:latin typeface="Trebuchet MS"/>
                <a:cs typeface="Trebuchet MS"/>
              </a:rPr>
              <a:t>P</a:t>
            </a:r>
            <a:r>
              <a:rPr sz="3467" b="1" spc="-100" dirty="0">
                <a:latin typeface="Trebuchet MS"/>
                <a:cs typeface="Trebuchet MS"/>
              </a:rPr>
              <a:t>E</a:t>
            </a:r>
            <a:r>
              <a:rPr sz="3467" b="1" spc="287" dirty="0">
                <a:latin typeface="Trebuchet MS"/>
                <a:cs typeface="Trebuchet MS"/>
              </a:rPr>
              <a:t>ND</a:t>
            </a:r>
            <a:r>
              <a:rPr sz="3467" b="1" spc="353" dirty="0">
                <a:latin typeface="Trebuchet MS"/>
                <a:cs typeface="Trebuchet MS"/>
              </a:rPr>
              <a:t>A</a:t>
            </a:r>
            <a:r>
              <a:rPr sz="3467" b="1" spc="-130" dirty="0">
                <a:latin typeface="Trebuchet MS"/>
                <a:cs typeface="Trebuchet MS"/>
              </a:rPr>
              <a:t>F</a:t>
            </a:r>
            <a:r>
              <a:rPr sz="3467" b="1" spc="-76" dirty="0">
                <a:latin typeface="Trebuchet MS"/>
                <a:cs typeface="Trebuchet MS"/>
              </a:rPr>
              <a:t>T</a:t>
            </a:r>
            <a:r>
              <a:rPr sz="3467" b="1" spc="353" dirty="0">
                <a:latin typeface="Trebuchet MS"/>
                <a:cs typeface="Trebuchet MS"/>
              </a:rPr>
              <a:t>A</a:t>
            </a:r>
            <a:r>
              <a:rPr sz="3467" b="1" spc="136" dirty="0">
                <a:latin typeface="Trebuchet MS"/>
                <a:cs typeface="Trebuchet MS"/>
              </a:rPr>
              <a:t>R</a:t>
            </a:r>
            <a:r>
              <a:rPr sz="3467" b="1" spc="353" dirty="0">
                <a:latin typeface="Trebuchet MS"/>
                <a:cs typeface="Trebuchet MS"/>
              </a:rPr>
              <a:t>A</a:t>
            </a:r>
            <a:r>
              <a:rPr sz="3467" b="1" spc="289" dirty="0">
                <a:latin typeface="Trebuchet MS"/>
                <a:cs typeface="Trebuchet MS"/>
              </a:rPr>
              <a:t>N</a:t>
            </a:r>
            <a:endParaRPr sz="3467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80693" y="3101970"/>
            <a:ext cx="3053927" cy="62410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lnSpc>
                <a:spcPct val="125000"/>
              </a:lnSpc>
              <a:spcBef>
                <a:spcPts val="67"/>
              </a:spcBef>
            </a:pPr>
            <a:r>
              <a:rPr sz="1600" spc="47" dirty="0">
                <a:latin typeface="Trebuchet MS"/>
                <a:cs typeface="Trebuchet MS"/>
              </a:rPr>
              <a:t>Calon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37" dirty="0">
                <a:latin typeface="Trebuchet MS"/>
                <a:cs typeface="Trebuchet MS"/>
              </a:rPr>
              <a:t>peserta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93" dirty="0">
                <a:latin typeface="Trebuchet MS"/>
                <a:cs typeface="Trebuchet MS"/>
              </a:rPr>
              <a:t>mengunduh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57" dirty="0">
                <a:latin typeface="Trebuchet MS"/>
                <a:cs typeface="Trebuchet MS"/>
              </a:rPr>
              <a:t>form </a:t>
            </a:r>
            <a:r>
              <a:rPr sz="1600" spc="-473" dirty="0">
                <a:latin typeface="Trebuchet MS"/>
                <a:cs typeface="Trebuchet MS"/>
              </a:rPr>
              <a:t> </a:t>
            </a:r>
            <a:r>
              <a:rPr sz="1600" spc="23" dirty="0" err="1" smtClean="0">
                <a:latin typeface="Trebuchet MS"/>
                <a:cs typeface="Trebuchet MS"/>
              </a:rPr>
              <a:t>pendaftaran</a:t>
            </a:r>
            <a:r>
              <a:rPr lang="en-US" sz="1600" spc="23" dirty="0" smtClean="0">
                <a:latin typeface="Trebuchet MS"/>
                <a:cs typeface="Trebuchet MS"/>
              </a:rPr>
              <a:t> di </a:t>
            </a:r>
            <a:r>
              <a:rPr lang="en-US" sz="1600" spc="23" dirty="0" err="1" smtClean="0">
                <a:latin typeface="Trebuchet MS"/>
                <a:cs typeface="Trebuchet MS"/>
              </a:rPr>
              <a:t>daftarin</a:t>
            </a:r>
            <a:r>
              <a:rPr sz="1600" spc="23" dirty="0" smtClean="0">
                <a:latin typeface="Trebuchet MS"/>
                <a:cs typeface="Trebuchet MS"/>
              </a:rPr>
              <a:t>.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45550" y="3272655"/>
            <a:ext cx="278130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b="1" spc="127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2000" b="1" spc="-42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20845" y="4688736"/>
            <a:ext cx="327660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b="1" spc="127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2000" b="1" spc="-3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80693" y="4510214"/>
            <a:ext cx="2956560" cy="93187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lnSpc>
                <a:spcPct val="125000"/>
              </a:lnSpc>
              <a:spcBef>
                <a:spcPts val="67"/>
              </a:spcBef>
            </a:pPr>
            <a:r>
              <a:rPr sz="1600" spc="67" dirty="0">
                <a:latin typeface="Trebuchet MS"/>
                <a:cs typeface="Trebuchet MS"/>
              </a:rPr>
              <a:t>Form</a:t>
            </a:r>
            <a:r>
              <a:rPr sz="1600" spc="-73" dirty="0">
                <a:latin typeface="Trebuchet MS"/>
                <a:cs typeface="Trebuchet MS"/>
              </a:rPr>
              <a:t> </a:t>
            </a:r>
            <a:r>
              <a:rPr sz="1600" dirty="0" err="1">
                <a:latin typeface="Trebuchet MS"/>
                <a:cs typeface="Trebuchet MS"/>
              </a:rPr>
              <a:t>ini</a:t>
            </a:r>
            <a:r>
              <a:rPr sz="1600" spc="-73" dirty="0">
                <a:latin typeface="Trebuchet MS"/>
                <a:cs typeface="Trebuchet MS"/>
              </a:rPr>
              <a:t> </a:t>
            </a:r>
            <a:r>
              <a:rPr lang="en-US" sz="1600" spc="-73" dirty="0" err="1" smtClean="0">
                <a:latin typeface="Trebuchet MS"/>
                <a:cs typeface="Trebuchet MS"/>
              </a:rPr>
              <a:t>lengkapi</a:t>
            </a:r>
            <a:r>
              <a:rPr lang="en-US" sz="1600" spc="-73" dirty="0" smtClean="0">
                <a:latin typeface="Trebuchet MS"/>
                <a:cs typeface="Trebuchet MS"/>
              </a:rPr>
              <a:t> </a:t>
            </a:r>
            <a:r>
              <a:rPr lang="en-US" sz="1600" spc="-73" dirty="0" err="1" smtClean="0">
                <a:latin typeface="Trebuchet MS"/>
                <a:cs typeface="Trebuchet MS"/>
              </a:rPr>
              <a:t>dan</a:t>
            </a:r>
            <a:r>
              <a:rPr lang="en-US" sz="1600" spc="-73" dirty="0" smtClean="0">
                <a:latin typeface="Trebuchet MS"/>
                <a:cs typeface="Trebuchet MS"/>
              </a:rPr>
              <a:t> </a:t>
            </a:r>
            <a:r>
              <a:rPr lang="en-US" sz="1600" spc="-73" dirty="0" err="1" smtClean="0">
                <a:latin typeface="Trebuchet MS"/>
                <a:cs typeface="Trebuchet MS"/>
              </a:rPr>
              <a:t>dimintakan</a:t>
            </a:r>
            <a:r>
              <a:rPr lang="en-US" sz="1600" spc="-73" dirty="0" smtClean="0">
                <a:latin typeface="Trebuchet MS"/>
                <a:cs typeface="Trebuchet MS"/>
              </a:rPr>
              <a:t> TTD ATASAN </a:t>
            </a:r>
            <a:r>
              <a:rPr lang="en-US" sz="1600" spc="-73" dirty="0" err="1" smtClean="0">
                <a:latin typeface="Trebuchet MS"/>
                <a:cs typeface="Trebuchet MS"/>
              </a:rPr>
              <a:t>dan</a:t>
            </a:r>
            <a:r>
              <a:rPr lang="en-US" sz="1600" spc="-73" dirty="0" smtClean="0">
                <a:latin typeface="Trebuchet MS"/>
                <a:cs typeface="Trebuchet MS"/>
              </a:rPr>
              <a:t> </a:t>
            </a:r>
            <a:r>
              <a:rPr sz="1600" spc="57" dirty="0" err="1" smtClean="0">
                <a:latin typeface="Trebuchet MS"/>
                <a:cs typeface="Trebuchet MS"/>
              </a:rPr>
              <a:t>akan</a:t>
            </a:r>
            <a:r>
              <a:rPr sz="1600" spc="-73" dirty="0" smtClean="0">
                <a:latin typeface="Trebuchet MS"/>
                <a:cs typeface="Trebuchet MS"/>
              </a:rPr>
              <a:t> </a:t>
            </a:r>
            <a:r>
              <a:rPr sz="1600" spc="60" dirty="0">
                <a:latin typeface="Trebuchet MS"/>
                <a:cs typeface="Trebuchet MS"/>
              </a:rPr>
              <a:t>digunakan</a:t>
            </a:r>
            <a:r>
              <a:rPr sz="1600" spc="-73" dirty="0">
                <a:latin typeface="Trebuchet MS"/>
                <a:cs typeface="Trebuchet MS"/>
              </a:rPr>
              <a:t> </a:t>
            </a:r>
            <a:r>
              <a:rPr sz="1600" spc="57" dirty="0">
                <a:latin typeface="Trebuchet MS"/>
                <a:cs typeface="Trebuchet MS"/>
              </a:rPr>
              <a:t>untuk </a:t>
            </a:r>
            <a:r>
              <a:rPr sz="1600" spc="-473" dirty="0">
                <a:latin typeface="Trebuchet MS"/>
                <a:cs typeface="Trebuchet MS"/>
              </a:rPr>
              <a:t> </a:t>
            </a:r>
            <a:r>
              <a:rPr sz="1600" spc="76" dirty="0">
                <a:latin typeface="Trebuchet MS"/>
                <a:cs typeface="Trebuchet MS"/>
              </a:rPr>
              <a:t>proses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7" dirty="0">
                <a:latin typeface="Trebuchet MS"/>
                <a:cs typeface="Trebuchet MS"/>
              </a:rPr>
              <a:t>selanjutnya.</a:t>
            </a:r>
            <a:endParaRPr sz="1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9106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0" y="2858840"/>
            <a:ext cx="3898053" cy="3999230"/>
            <a:chOff x="0" y="4288259"/>
            <a:chExt cx="5847080" cy="5998845"/>
          </a:xfrm>
        </p:grpSpPr>
        <p:sp>
          <p:nvSpPr>
            <p:cNvPr id="6" name="object 6"/>
            <p:cNvSpPr/>
            <p:nvPr/>
          </p:nvSpPr>
          <p:spPr>
            <a:xfrm>
              <a:off x="0" y="4288259"/>
              <a:ext cx="5847080" cy="5998845"/>
            </a:xfrm>
            <a:custGeom>
              <a:avLst/>
              <a:gdLst/>
              <a:ahLst/>
              <a:cxnLst/>
              <a:rect l="l" t="t" r="r" b="b"/>
              <a:pathLst>
                <a:path w="5847080" h="5998845">
                  <a:moveTo>
                    <a:pt x="567484" y="12699"/>
                  </a:moveTo>
                  <a:lnTo>
                    <a:pt x="86065" y="12699"/>
                  </a:lnTo>
                  <a:lnTo>
                    <a:pt x="134003" y="0"/>
                  </a:lnTo>
                  <a:lnTo>
                    <a:pt x="519546" y="0"/>
                  </a:lnTo>
                  <a:lnTo>
                    <a:pt x="567484" y="12699"/>
                  </a:lnTo>
                  <a:close/>
                </a:path>
                <a:path w="5847080" h="5998845">
                  <a:moveTo>
                    <a:pt x="5827015" y="5998740"/>
                  </a:moveTo>
                  <a:lnTo>
                    <a:pt x="0" y="5998740"/>
                  </a:lnTo>
                  <a:lnTo>
                    <a:pt x="0" y="12699"/>
                  </a:lnTo>
                  <a:lnTo>
                    <a:pt x="710659" y="12699"/>
                  </a:lnTo>
                  <a:lnTo>
                    <a:pt x="758165" y="25399"/>
                  </a:lnTo>
                  <a:lnTo>
                    <a:pt x="852840" y="25399"/>
                  </a:lnTo>
                  <a:lnTo>
                    <a:pt x="900005" y="38099"/>
                  </a:lnTo>
                  <a:lnTo>
                    <a:pt x="993982" y="38099"/>
                  </a:lnTo>
                  <a:lnTo>
                    <a:pt x="1040790" y="50799"/>
                  </a:lnTo>
                  <a:lnTo>
                    <a:pt x="1087476" y="50799"/>
                  </a:lnTo>
                  <a:lnTo>
                    <a:pt x="1134039" y="63499"/>
                  </a:lnTo>
                  <a:lnTo>
                    <a:pt x="1180475" y="63499"/>
                  </a:lnTo>
                  <a:lnTo>
                    <a:pt x="1272965" y="88899"/>
                  </a:lnTo>
                  <a:lnTo>
                    <a:pt x="1319015" y="88899"/>
                  </a:lnTo>
                  <a:lnTo>
                    <a:pt x="1410717" y="114299"/>
                  </a:lnTo>
                  <a:lnTo>
                    <a:pt x="1456365" y="114299"/>
                  </a:lnTo>
                  <a:lnTo>
                    <a:pt x="1637566" y="165099"/>
                  </a:lnTo>
                  <a:lnTo>
                    <a:pt x="1682510" y="165099"/>
                  </a:lnTo>
                  <a:lnTo>
                    <a:pt x="2036676" y="266699"/>
                  </a:lnTo>
                  <a:lnTo>
                    <a:pt x="2080248" y="292099"/>
                  </a:lnTo>
                  <a:lnTo>
                    <a:pt x="2252909" y="342899"/>
                  </a:lnTo>
                  <a:lnTo>
                    <a:pt x="2295659" y="368299"/>
                  </a:lnTo>
                  <a:lnTo>
                    <a:pt x="2380650" y="393699"/>
                  </a:lnTo>
                  <a:lnTo>
                    <a:pt x="2422887" y="419099"/>
                  </a:lnTo>
                  <a:lnTo>
                    <a:pt x="2506837" y="444499"/>
                  </a:lnTo>
                  <a:lnTo>
                    <a:pt x="2548546" y="469899"/>
                  </a:lnTo>
                  <a:lnTo>
                    <a:pt x="2590075" y="482599"/>
                  </a:lnTo>
                  <a:lnTo>
                    <a:pt x="2631424" y="507999"/>
                  </a:lnTo>
                  <a:lnTo>
                    <a:pt x="2672589" y="520699"/>
                  </a:lnTo>
                  <a:lnTo>
                    <a:pt x="2713570" y="546099"/>
                  </a:lnTo>
                  <a:lnTo>
                    <a:pt x="2754365" y="558799"/>
                  </a:lnTo>
                  <a:lnTo>
                    <a:pt x="2835390" y="609599"/>
                  </a:lnTo>
                  <a:lnTo>
                    <a:pt x="2875616" y="622299"/>
                  </a:lnTo>
                  <a:lnTo>
                    <a:pt x="2955488" y="673099"/>
                  </a:lnTo>
                  <a:lnTo>
                    <a:pt x="2995131" y="685799"/>
                  </a:lnTo>
                  <a:lnTo>
                    <a:pt x="3112864" y="761999"/>
                  </a:lnTo>
                  <a:lnTo>
                    <a:pt x="3151704" y="774699"/>
                  </a:lnTo>
                  <a:lnTo>
                    <a:pt x="3266991" y="850899"/>
                  </a:lnTo>
                  <a:lnTo>
                    <a:pt x="3454919" y="977899"/>
                  </a:lnTo>
                  <a:lnTo>
                    <a:pt x="3601344" y="1079499"/>
                  </a:lnTo>
                  <a:lnTo>
                    <a:pt x="3744170" y="1181099"/>
                  </a:lnTo>
                  <a:lnTo>
                    <a:pt x="3779302" y="1219199"/>
                  </a:lnTo>
                  <a:lnTo>
                    <a:pt x="3883291" y="1295399"/>
                  </a:lnTo>
                  <a:lnTo>
                    <a:pt x="3917479" y="1333499"/>
                  </a:lnTo>
                  <a:lnTo>
                    <a:pt x="3985135" y="1384299"/>
                  </a:lnTo>
                  <a:lnTo>
                    <a:pt x="4018598" y="1422399"/>
                  </a:lnTo>
                  <a:lnTo>
                    <a:pt x="4084787" y="1473199"/>
                  </a:lnTo>
                  <a:lnTo>
                    <a:pt x="4117510" y="1511299"/>
                  </a:lnTo>
                  <a:lnTo>
                    <a:pt x="4149983" y="1536699"/>
                  </a:lnTo>
                  <a:lnTo>
                    <a:pt x="4182204" y="1574799"/>
                  </a:lnTo>
                  <a:lnTo>
                    <a:pt x="4214172" y="1600199"/>
                  </a:lnTo>
                  <a:lnTo>
                    <a:pt x="4245884" y="1638299"/>
                  </a:lnTo>
                  <a:lnTo>
                    <a:pt x="4277339" y="1663699"/>
                  </a:lnTo>
                  <a:lnTo>
                    <a:pt x="4308536" y="1701799"/>
                  </a:lnTo>
                  <a:lnTo>
                    <a:pt x="4339473" y="1727199"/>
                  </a:lnTo>
                  <a:lnTo>
                    <a:pt x="4370147" y="1765299"/>
                  </a:lnTo>
                  <a:lnTo>
                    <a:pt x="4400558" y="1803399"/>
                  </a:lnTo>
                  <a:lnTo>
                    <a:pt x="4430704" y="1828799"/>
                  </a:lnTo>
                  <a:lnTo>
                    <a:pt x="4460583" y="1866899"/>
                  </a:lnTo>
                  <a:lnTo>
                    <a:pt x="4490193" y="1892299"/>
                  </a:lnTo>
                  <a:lnTo>
                    <a:pt x="4519532" y="1930399"/>
                  </a:lnTo>
                  <a:lnTo>
                    <a:pt x="4548600" y="1968499"/>
                  </a:lnTo>
                  <a:lnTo>
                    <a:pt x="4577394" y="2006599"/>
                  </a:lnTo>
                  <a:lnTo>
                    <a:pt x="4605913" y="2031999"/>
                  </a:lnTo>
                  <a:lnTo>
                    <a:pt x="4634154" y="2070099"/>
                  </a:lnTo>
                  <a:lnTo>
                    <a:pt x="4662117" y="2108199"/>
                  </a:lnTo>
                  <a:lnTo>
                    <a:pt x="4689799" y="2146299"/>
                  </a:lnTo>
                  <a:lnTo>
                    <a:pt x="4717199" y="2171699"/>
                  </a:lnTo>
                  <a:lnTo>
                    <a:pt x="4744316" y="2209799"/>
                  </a:lnTo>
                  <a:lnTo>
                    <a:pt x="4771146" y="2247899"/>
                  </a:lnTo>
                  <a:lnTo>
                    <a:pt x="4797690" y="2285999"/>
                  </a:lnTo>
                  <a:lnTo>
                    <a:pt x="4823945" y="2324099"/>
                  </a:lnTo>
                  <a:lnTo>
                    <a:pt x="4849909" y="2362199"/>
                  </a:lnTo>
                  <a:lnTo>
                    <a:pt x="4875581" y="2400299"/>
                  </a:lnTo>
                  <a:lnTo>
                    <a:pt x="4900959" y="2425699"/>
                  </a:lnTo>
                  <a:lnTo>
                    <a:pt x="4926042" y="2463799"/>
                  </a:lnTo>
                  <a:lnTo>
                    <a:pt x="4950827" y="2501899"/>
                  </a:lnTo>
                  <a:lnTo>
                    <a:pt x="4975313" y="2539999"/>
                  </a:lnTo>
                  <a:lnTo>
                    <a:pt x="4999499" y="2578099"/>
                  </a:lnTo>
                  <a:lnTo>
                    <a:pt x="5023382" y="2616199"/>
                  </a:lnTo>
                  <a:lnTo>
                    <a:pt x="5046961" y="2654299"/>
                  </a:lnTo>
                  <a:lnTo>
                    <a:pt x="5070235" y="2692399"/>
                  </a:lnTo>
                  <a:lnTo>
                    <a:pt x="5093201" y="2730499"/>
                  </a:lnTo>
                  <a:lnTo>
                    <a:pt x="5115858" y="2781299"/>
                  </a:lnTo>
                  <a:lnTo>
                    <a:pt x="5138204" y="2819399"/>
                  </a:lnTo>
                  <a:lnTo>
                    <a:pt x="5160238" y="2857499"/>
                  </a:lnTo>
                  <a:lnTo>
                    <a:pt x="5181958" y="2895599"/>
                  </a:lnTo>
                  <a:lnTo>
                    <a:pt x="5203362" y="2933699"/>
                  </a:lnTo>
                  <a:lnTo>
                    <a:pt x="5224449" y="2971799"/>
                  </a:lnTo>
                  <a:lnTo>
                    <a:pt x="5245216" y="3009899"/>
                  </a:lnTo>
                  <a:lnTo>
                    <a:pt x="5265662" y="3060699"/>
                  </a:lnTo>
                  <a:lnTo>
                    <a:pt x="5285786" y="3098799"/>
                  </a:lnTo>
                  <a:lnTo>
                    <a:pt x="5305586" y="3136899"/>
                  </a:lnTo>
                  <a:lnTo>
                    <a:pt x="5325060" y="3174999"/>
                  </a:lnTo>
                  <a:lnTo>
                    <a:pt x="5344206" y="3213099"/>
                  </a:lnTo>
                  <a:lnTo>
                    <a:pt x="5363023" y="3263899"/>
                  </a:lnTo>
                  <a:lnTo>
                    <a:pt x="5381509" y="3301999"/>
                  </a:lnTo>
                  <a:lnTo>
                    <a:pt x="5399663" y="3340099"/>
                  </a:lnTo>
                  <a:lnTo>
                    <a:pt x="5417482" y="3378199"/>
                  </a:lnTo>
                  <a:lnTo>
                    <a:pt x="5434965" y="3428999"/>
                  </a:lnTo>
                  <a:lnTo>
                    <a:pt x="5452110" y="3467099"/>
                  </a:lnTo>
                  <a:lnTo>
                    <a:pt x="5468916" y="3505199"/>
                  </a:lnTo>
                  <a:lnTo>
                    <a:pt x="5485381" y="3555999"/>
                  </a:lnTo>
                  <a:lnTo>
                    <a:pt x="5501503" y="3594099"/>
                  </a:lnTo>
                  <a:lnTo>
                    <a:pt x="5517281" y="3644899"/>
                  </a:lnTo>
                  <a:lnTo>
                    <a:pt x="5532713" y="3682999"/>
                  </a:lnTo>
                  <a:lnTo>
                    <a:pt x="5547797" y="3721099"/>
                  </a:lnTo>
                  <a:lnTo>
                    <a:pt x="5562531" y="3771899"/>
                  </a:lnTo>
                  <a:lnTo>
                    <a:pt x="5576915" y="3809999"/>
                  </a:lnTo>
                  <a:lnTo>
                    <a:pt x="5590945" y="3860799"/>
                  </a:lnTo>
                  <a:lnTo>
                    <a:pt x="5604621" y="3898899"/>
                  </a:lnTo>
                  <a:lnTo>
                    <a:pt x="5617941" y="3949699"/>
                  </a:lnTo>
                  <a:lnTo>
                    <a:pt x="5630903" y="3987799"/>
                  </a:lnTo>
                  <a:lnTo>
                    <a:pt x="5643505" y="4038599"/>
                  </a:lnTo>
                  <a:lnTo>
                    <a:pt x="5655746" y="4076699"/>
                  </a:lnTo>
                  <a:lnTo>
                    <a:pt x="5667624" y="4127499"/>
                  </a:lnTo>
                  <a:lnTo>
                    <a:pt x="5679138" y="4165599"/>
                  </a:lnTo>
                  <a:lnTo>
                    <a:pt x="5690285" y="4216399"/>
                  </a:lnTo>
                  <a:lnTo>
                    <a:pt x="5701064" y="4254499"/>
                  </a:lnTo>
                  <a:lnTo>
                    <a:pt x="5711474" y="4305299"/>
                  </a:lnTo>
                  <a:lnTo>
                    <a:pt x="5721512" y="4343399"/>
                  </a:lnTo>
                  <a:lnTo>
                    <a:pt x="5731177" y="4394199"/>
                  </a:lnTo>
                  <a:lnTo>
                    <a:pt x="5740468" y="4432299"/>
                  </a:lnTo>
                  <a:lnTo>
                    <a:pt x="5749382" y="4483099"/>
                  </a:lnTo>
                  <a:lnTo>
                    <a:pt x="5757918" y="4533899"/>
                  </a:lnTo>
                  <a:lnTo>
                    <a:pt x="5766074" y="4571999"/>
                  </a:lnTo>
                  <a:lnTo>
                    <a:pt x="5773849" y="4622799"/>
                  </a:lnTo>
                  <a:lnTo>
                    <a:pt x="5781240" y="4673599"/>
                  </a:lnTo>
                  <a:lnTo>
                    <a:pt x="5788247" y="4711699"/>
                  </a:lnTo>
                  <a:lnTo>
                    <a:pt x="5794867" y="4762499"/>
                  </a:lnTo>
                  <a:lnTo>
                    <a:pt x="5801099" y="4813299"/>
                  </a:lnTo>
                  <a:lnTo>
                    <a:pt x="5806942" y="4851399"/>
                  </a:lnTo>
                  <a:lnTo>
                    <a:pt x="5812392" y="4902199"/>
                  </a:lnTo>
                  <a:lnTo>
                    <a:pt x="5817450" y="4952999"/>
                  </a:lnTo>
                  <a:lnTo>
                    <a:pt x="5822112" y="4991099"/>
                  </a:lnTo>
                  <a:lnTo>
                    <a:pt x="5826378" y="5041899"/>
                  </a:lnTo>
                  <a:lnTo>
                    <a:pt x="5830246" y="5092699"/>
                  </a:lnTo>
                  <a:lnTo>
                    <a:pt x="5833713" y="5143499"/>
                  </a:lnTo>
                  <a:lnTo>
                    <a:pt x="5836779" y="5181599"/>
                  </a:lnTo>
                  <a:lnTo>
                    <a:pt x="5839442" y="5232399"/>
                  </a:lnTo>
                  <a:lnTo>
                    <a:pt x="5841700" y="5283199"/>
                  </a:lnTo>
                  <a:lnTo>
                    <a:pt x="5843551" y="5333999"/>
                  </a:lnTo>
                  <a:lnTo>
                    <a:pt x="5844993" y="5372099"/>
                  </a:lnTo>
                  <a:lnTo>
                    <a:pt x="5846026" y="5422899"/>
                  </a:lnTo>
                  <a:lnTo>
                    <a:pt x="5846646" y="5473699"/>
                  </a:lnTo>
                  <a:lnTo>
                    <a:pt x="5846853" y="5524454"/>
                  </a:lnTo>
                  <a:lnTo>
                    <a:pt x="5846646" y="5575299"/>
                  </a:lnTo>
                  <a:lnTo>
                    <a:pt x="5846026" y="5613399"/>
                  </a:lnTo>
                  <a:lnTo>
                    <a:pt x="5844993" y="5664199"/>
                  </a:lnTo>
                  <a:lnTo>
                    <a:pt x="5843551" y="5714999"/>
                  </a:lnTo>
                  <a:lnTo>
                    <a:pt x="5841700" y="5765799"/>
                  </a:lnTo>
                  <a:lnTo>
                    <a:pt x="5839442" y="5816599"/>
                  </a:lnTo>
                  <a:lnTo>
                    <a:pt x="5836779" y="5854699"/>
                  </a:lnTo>
                  <a:lnTo>
                    <a:pt x="5833713" y="5905499"/>
                  </a:lnTo>
                  <a:lnTo>
                    <a:pt x="5830246" y="5956299"/>
                  </a:lnTo>
                  <a:lnTo>
                    <a:pt x="5827015" y="5998740"/>
                  </a:lnTo>
                  <a:close/>
                </a:path>
              </a:pathLst>
            </a:custGeom>
            <a:solidFill>
              <a:srgbClr val="0E49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8777616"/>
              <a:ext cx="1276350" cy="1509395"/>
            </a:xfrm>
            <a:custGeom>
              <a:avLst/>
              <a:gdLst/>
              <a:ahLst/>
              <a:cxnLst/>
              <a:rect l="l" t="t" r="r" b="b"/>
              <a:pathLst>
                <a:path w="1276350" h="1509395">
                  <a:moveTo>
                    <a:pt x="0" y="0"/>
                  </a:moveTo>
                  <a:lnTo>
                    <a:pt x="38069" y="7493"/>
                  </a:lnTo>
                  <a:lnTo>
                    <a:pt x="82999" y="17731"/>
                  </a:lnTo>
                  <a:lnTo>
                    <a:pt x="127429" y="29246"/>
                  </a:lnTo>
                  <a:lnTo>
                    <a:pt x="171337" y="42019"/>
                  </a:lnTo>
                  <a:lnTo>
                    <a:pt x="214703" y="56030"/>
                  </a:lnTo>
                  <a:lnTo>
                    <a:pt x="257507" y="71257"/>
                  </a:lnTo>
                  <a:lnTo>
                    <a:pt x="299728" y="87681"/>
                  </a:lnTo>
                  <a:lnTo>
                    <a:pt x="341346" y="105281"/>
                  </a:lnTo>
                  <a:lnTo>
                    <a:pt x="382340" y="124036"/>
                  </a:lnTo>
                  <a:lnTo>
                    <a:pt x="422691" y="143926"/>
                  </a:lnTo>
                  <a:lnTo>
                    <a:pt x="462376" y="164931"/>
                  </a:lnTo>
                  <a:lnTo>
                    <a:pt x="501377" y="187030"/>
                  </a:lnTo>
                  <a:lnTo>
                    <a:pt x="539672" y="210202"/>
                  </a:lnTo>
                  <a:lnTo>
                    <a:pt x="577241" y="234428"/>
                  </a:lnTo>
                  <a:lnTo>
                    <a:pt x="614064" y="259686"/>
                  </a:lnTo>
                  <a:lnTo>
                    <a:pt x="650119" y="285957"/>
                  </a:lnTo>
                  <a:lnTo>
                    <a:pt x="685388" y="313219"/>
                  </a:lnTo>
                  <a:lnTo>
                    <a:pt x="719849" y="341453"/>
                  </a:lnTo>
                  <a:lnTo>
                    <a:pt x="753482" y="370638"/>
                  </a:lnTo>
                  <a:lnTo>
                    <a:pt x="786265" y="400753"/>
                  </a:lnTo>
                  <a:lnTo>
                    <a:pt x="818180" y="431779"/>
                  </a:lnTo>
                  <a:lnTo>
                    <a:pt x="849206" y="463693"/>
                  </a:lnTo>
                  <a:lnTo>
                    <a:pt x="879321" y="496477"/>
                  </a:lnTo>
                  <a:lnTo>
                    <a:pt x="908506" y="530110"/>
                  </a:lnTo>
                  <a:lnTo>
                    <a:pt x="936740" y="564571"/>
                  </a:lnTo>
                  <a:lnTo>
                    <a:pt x="964002" y="599839"/>
                  </a:lnTo>
                  <a:lnTo>
                    <a:pt x="990273" y="635895"/>
                  </a:lnTo>
                  <a:lnTo>
                    <a:pt x="1015531" y="672718"/>
                  </a:lnTo>
                  <a:lnTo>
                    <a:pt x="1039757" y="710287"/>
                  </a:lnTo>
                  <a:lnTo>
                    <a:pt x="1062929" y="748582"/>
                  </a:lnTo>
                  <a:lnTo>
                    <a:pt x="1085028" y="787583"/>
                  </a:lnTo>
                  <a:lnTo>
                    <a:pt x="1106033" y="827268"/>
                  </a:lnTo>
                  <a:lnTo>
                    <a:pt x="1125923" y="867619"/>
                  </a:lnTo>
                  <a:lnTo>
                    <a:pt x="1144678" y="908613"/>
                  </a:lnTo>
                  <a:lnTo>
                    <a:pt x="1162278" y="950231"/>
                  </a:lnTo>
                  <a:lnTo>
                    <a:pt x="1178701" y="992452"/>
                  </a:lnTo>
                  <a:lnTo>
                    <a:pt x="1193929" y="1035256"/>
                  </a:lnTo>
                  <a:lnTo>
                    <a:pt x="1207939" y="1078622"/>
                  </a:lnTo>
                  <a:lnTo>
                    <a:pt x="1220713" y="1122530"/>
                  </a:lnTo>
                  <a:lnTo>
                    <a:pt x="1232228" y="1166960"/>
                  </a:lnTo>
                  <a:lnTo>
                    <a:pt x="1242466" y="1211890"/>
                  </a:lnTo>
                  <a:lnTo>
                    <a:pt x="1251405" y="1257301"/>
                  </a:lnTo>
                  <a:lnTo>
                    <a:pt x="1259024" y="1303172"/>
                  </a:lnTo>
                  <a:lnTo>
                    <a:pt x="1265304" y="1349483"/>
                  </a:lnTo>
                  <a:lnTo>
                    <a:pt x="1270225" y="1396213"/>
                  </a:lnTo>
                  <a:lnTo>
                    <a:pt x="1273764" y="1443341"/>
                  </a:lnTo>
                  <a:lnTo>
                    <a:pt x="1275908" y="1491151"/>
                  </a:lnTo>
                  <a:lnTo>
                    <a:pt x="1276181" y="1509382"/>
                  </a:lnTo>
                  <a:lnTo>
                    <a:pt x="807969" y="1509382"/>
                  </a:lnTo>
                  <a:lnTo>
                    <a:pt x="807580" y="1491151"/>
                  </a:lnTo>
                  <a:lnTo>
                    <a:pt x="804563" y="1444103"/>
                  </a:lnTo>
                  <a:lnTo>
                    <a:pt x="799585" y="1397611"/>
                  </a:lnTo>
                  <a:lnTo>
                    <a:pt x="792687" y="1351715"/>
                  </a:lnTo>
                  <a:lnTo>
                    <a:pt x="783912" y="1306456"/>
                  </a:lnTo>
                  <a:lnTo>
                    <a:pt x="773299" y="1261877"/>
                  </a:lnTo>
                  <a:lnTo>
                    <a:pt x="760891" y="1218019"/>
                  </a:lnTo>
                  <a:lnTo>
                    <a:pt x="746728" y="1174922"/>
                  </a:lnTo>
                  <a:lnTo>
                    <a:pt x="730853" y="1132628"/>
                  </a:lnTo>
                  <a:lnTo>
                    <a:pt x="713307" y="1091180"/>
                  </a:lnTo>
                  <a:lnTo>
                    <a:pt x="694130" y="1050617"/>
                  </a:lnTo>
                  <a:lnTo>
                    <a:pt x="673364" y="1010981"/>
                  </a:lnTo>
                  <a:lnTo>
                    <a:pt x="651051" y="972314"/>
                  </a:lnTo>
                  <a:lnTo>
                    <a:pt x="627232" y="934656"/>
                  </a:lnTo>
                  <a:lnTo>
                    <a:pt x="601948" y="898050"/>
                  </a:lnTo>
                  <a:lnTo>
                    <a:pt x="575241" y="862537"/>
                  </a:lnTo>
                  <a:lnTo>
                    <a:pt x="547152" y="828158"/>
                  </a:lnTo>
                  <a:lnTo>
                    <a:pt x="517722" y="794954"/>
                  </a:lnTo>
                  <a:lnTo>
                    <a:pt x="486993" y="762966"/>
                  </a:lnTo>
                  <a:lnTo>
                    <a:pt x="455005" y="732237"/>
                  </a:lnTo>
                  <a:lnTo>
                    <a:pt x="421801" y="702807"/>
                  </a:lnTo>
                  <a:lnTo>
                    <a:pt x="387422" y="674718"/>
                  </a:lnTo>
                  <a:lnTo>
                    <a:pt x="351909" y="648011"/>
                  </a:lnTo>
                  <a:lnTo>
                    <a:pt x="315303" y="622727"/>
                  </a:lnTo>
                  <a:lnTo>
                    <a:pt x="277645" y="598908"/>
                  </a:lnTo>
                  <a:lnTo>
                    <a:pt x="238978" y="576595"/>
                  </a:lnTo>
                  <a:lnTo>
                    <a:pt x="199342" y="555829"/>
                  </a:lnTo>
                  <a:lnTo>
                    <a:pt x="158779" y="536652"/>
                  </a:lnTo>
                  <a:lnTo>
                    <a:pt x="117330" y="519106"/>
                  </a:lnTo>
                  <a:lnTo>
                    <a:pt x="75037" y="503231"/>
                  </a:lnTo>
                  <a:lnTo>
                    <a:pt x="31940" y="489068"/>
                  </a:lnTo>
                  <a:lnTo>
                    <a:pt x="0" y="480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83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1" name="object 11"/>
          <p:cNvSpPr/>
          <p:nvPr/>
        </p:nvSpPr>
        <p:spPr>
          <a:xfrm>
            <a:off x="11502160" y="0"/>
            <a:ext cx="690033" cy="684953"/>
          </a:xfrm>
          <a:custGeom>
            <a:avLst/>
            <a:gdLst/>
            <a:ahLst/>
            <a:cxnLst/>
            <a:rect l="l" t="t" r="r" b="b"/>
            <a:pathLst>
              <a:path w="1035050" h="1027430">
                <a:moveTo>
                  <a:pt x="1034759" y="1026949"/>
                </a:moveTo>
                <a:lnTo>
                  <a:pt x="978470" y="1026949"/>
                </a:lnTo>
                <a:lnTo>
                  <a:pt x="930823" y="1023415"/>
                </a:lnTo>
                <a:lnTo>
                  <a:pt x="879550" y="1017030"/>
                </a:lnTo>
                <a:lnTo>
                  <a:pt x="828801" y="1008106"/>
                </a:lnTo>
                <a:lnTo>
                  <a:pt x="778619" y="996653"/>
                </a:lnTo>
                <a:lnTo>
                  <a:pt x="729050" y="982678"/>
                </a:lnTo>
                <a:lnTo>
                  <a:pt x="680137" y="966192"/>
                </a:lnTo>
                <a:lnTo>
                  <a:pt x="631925" y="947202"/>
                </a:lnTo>
                <a:lnTo>
                  <a:pt x="586305" y="926605"/>
                </a:lnTo>
                <a:lnTo>
                  <a:pt x="541899" y="903923"/>
                </a:lnTo>
                <a:lnTo>
                  <a:pt x="498742" y="879181"/>
                </a:lnTo>
                <a:lnTo>
                  <a:pt x="456871" y="852402"/>
                </a:lnTo>
                <a:lnTo>
                  <a:pt x="416322" y="823612"/>
                </a:lnTo>
                <a:lnTo>
                  <a:pt x="377130" y="792834"/>
                </a:lnTo>
                <a:lnTo>
                  <a:pt x="339332" y="760093"/>
                </a:lnTo>
                <a:lnTo>
                  <a:pt x="302964" y="725412"/>
                </a:lnTo>
                <a:lnTo>
                  <a:pt x="268284" y="689044"/>
                </a:lnTo>
                <a:lnTo>
                  <a:pt x="235543" y="651246"/>
                </a:lnTo>
                <a:lnTo>
                  <a:pt x="204765" y="612055"/>
                </a:lnTo>
                <a:lnTo>
                  <a:pt x="175975" y="571506"/>
                </a:lnTo>
                <a:lnTo>
                  <a:pt x="149196" y="529635"/>
                </a:lnTo>
                <a:lnTo>
                  <a:pt x="124454" y="486478"/>
                </a:lnTo>
                <a:lnTo>
                  <a:pt x="101772" y="442072"/>
                </a:lnTo>
                <a:lnTo>
                  <a:pt x="81174" y="396452"/>
                </a:lnTo>
                <a:lnTo>
                  <a:pt x="62185" y="348240"/>
                </a:lnTo>
                <a:lnTo>
                  <a:pt x="45699" y="299327"/>
                </a:lnTo>
                <a:lnTo>
                  <a:pt x="31724" y="249758"/>
                </a:lnTo>
                <a:lnTo>
                  <a:pt x="20271" y="199577"/>
                </a:lnTo>
                <a:lnTo>
                  <a:pt x="11347" y="148827"/>
                </a:lnTo>
                <a:lnTo>
                  <a:pt x="4962" y="97554"/>
                </a:lnTo>
                <a:lnTo>
                  <a:pt x="1124" y="45801"/>
                </a:lnTo>
                <a:lnTo>
                  <a:pt x="0" y="0"/>
                </a:lnTo>
                <a:lnTo>
                  <a:pt x="1034759" y="0"/>
                </a:lnTo>
                <a:lnTo>
                  <a:pt x="1034759" y="1026949"/>
                </a:lnTo>
                <a:close/>
              </a:path>
            </a:pathLst>
          </a:custGeom>
          <a:solidFill>
            <a:srgbClr val="0E49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 txBox="1"/>
          <p:nvPr/>
        </p:nvSpPr>
        <p:spPr>
          <a:xfrm>
            <a:off x="228600" y="67187"/>
            <a:ext cx="11273559" cy="1050202"/>
          </a:xfrm>
          <a:prstGeom prst="rect">
            <a:avLst/>
          </a:prstGeom>
        </p:spPr>
        <p:txBody>
          <a:bodyPr vert="horz" wrap="square" lIns="0" tIns="62653" rIns="0" bIns="0" rtlCol="0">
            <a:spAutoFit/>
          </a:bodyPr>
          <a:lstStyle/>
          <a:p>
            <a:pPr marL="8467" marR="3387">
              <a:lnSpc>
                <a:spcPts val="3800"/>
              </a:lnSpc>
              <a:spcBef>
                <a:spcPts val="493"/>
              </a:spcBef>
            </a:pPr>
            <a:r>
              <a:rPr sz="2400" b="1" spc="-13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400" b="1" spc="283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b="1" spc="136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b="1" spc="36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 spc="3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123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400" b="1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spc="287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sz="2400" b="1" spc="353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b="1" spc="-13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400" b="1" spc="-76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b="1" spc="353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b="1" spc="136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b="1" spc="353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b="1" spc="289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spc="2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289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spc="-47" dirty="0" smtClean="0"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sz="2400" b="1" spc="-1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PENDAFTARAN)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7" marR="3387">
              <a:lnSpc>
                <a:spcPts val="3800"/>
              </a:lnSpc>
              <a:spcBef>
                <a:spcPts val="493"/>
              </a:spcBef>
            </a:pP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object 13"/>
          <p:cNvGrpSpPr/>
          <p:nvPr/>
        </p:nvGrpSpPr>
        <p:grpSpPr>
          <a:xfrm>
            <a:off x="1194377" y="592296"/>
            <a:ext cx="9342003" cy="6265712"/>
            <a:chOff x="0" y="3337557"/>
            <a:chExt cx="9191244" cy="6857998"/>
          </a:xfrm>
        </p:grpSpPr>
        <p:pic>
          <p:nvPicPr>
            <p:cNvPr id="19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37557"/>
              <a:ext cx="4655818" cy="6857998"/>
            </a:xfrm>
            <a:prstGeom prst="rect">
              <a:avLst/>
            </a:prstGeom>
          </p:spPr>
        </p:pic>
        <p:pic>
          <p:nvPicPr>
            <p:cNvPr id="20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328" y="3340605"/>
              <a:ext cx="4661916" cy="6854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0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0" y="2858840"/>
            <a:ext cx="3898053" cy="3999230"/>
            <a:chOff x="0" y="4288259"/>
            <a:chExt cx="5847080" cy="5998845"/>
          </a:xfrm>
        </p:grpSpPr>
        <p:sp>
          <p:nvSpPr>
            <p:cNvPr id="6" name="object 6"/>
            <p:cNvSpPr/>
            <p:nvPr/>
          </p:nvSpPr>
          <p:spPr>
            <a:xfrm>
              <a:off x="0" y="4288259"/>
              <a:ext cx="5847080" cy="5998845"/>
            </a:xfrm>
            <a:custGeom>
              <a:avLst/>
              <a:gdLst/>
              <a:ahLst/>
              <a:cxnLst/>
              <a:rect l="l" t="t" r="r" b="b"/>
              <a:pathLst>
                <a:path w="5847080" h="5998845">
                  <a:moveTo>
                    <a:pt x="567484" y="12699"/>
                  </a:moveTo>
                  <a:lnTo>
                    <a:pt x="86065" y="12699"/>
                  </a:lnTo>
                  <a:lnTo>
                    <a:pt x="134003" y="0"/>
                  </a:lnTo>
                  <a:lnTo>
                    <a:pt x="519546" y="0"/>
                  </a:lnTo>
                  <a:lnTo>
                    <a:pt x="567484" y="12699"/>
                  </a:lnTo>
                  <a:close/>
                </a:path>
                <a:path w="5847080" h="5998845">
                  <a:moveTo>
                    <a:pt x="5827015" y="5998740"/>
                  </a:moveTo>
                  <a:lnTo>
                    <a:pt x="0" y="5998740"/>
                  </a:lnTo>
                  <a:lnTo>
                    <a:pt x="0" y="12699"/>
                  </a:lnTo>
                  <a:lnTo>
                    <a:pt x="710659" y="12699"/>
                  </a:lnTo>
                  <a:lnTo>
                    <a:pt x="758165" y="25399"/>
                  </a:lnTo>
                  <a:lnTo>
                    <a:pt x="852840" y="25399"/>
                  </a:lnTo>
                  <a:lnTo>
                    <a:pt x="900005" y="38099"/>
                  </a:lnTo>
                  <a:lnTo>
                    <a:pt x="993982" y="38099"/>
                  </a:lnTo>
                  <a:lnTo>
                    <a:pt x="1040790" y="50799"/>
                  </a:lnTo>
                  <a:lnTo>
                    <a:pt x="1087476" y="50799"/>
                  </a:lnTo>
                  <a:lnTo>
                    <a:pt x="1134039" y="63499"/>
                  </a:lnTo>
                  <a:lnTo>
                    <a:pt x="1180475" y="63499"/>
                  </a:lnTo>
                  <a:lnTo>
                    <a:pt x="1272965" y="88899"/>
                  </a:lnTo>
                  <a:lnTo>
                    <a:pt x="1319015" y="88899"/>
                  </a:lnTo>
                  <a:lnTo>
                    <a:pt x="1410717" y="114299"/>
                  </a:lnTo>
                  <a:lnTo>
                    <a:pt x="1456365" y="114299"/>
                  </a:lnTo>
                  <a:lnTo>
                    <a:pt x="1637566" y="165099"/>
                  </a:lnTo>
                  <a:lnTo>
                    <a:pt x="1682510" y="165099"/>
                  </a:lnTo>
                  <a:lnTo>
                    <a:pt x="2036676" y="266699"/>
                  </a:lnTo>
                  <a:lnTo>
                    <a:pt x="2080248" y="292099"/>
                  </a:lnTo>
                  <a:lnTo>
                    <a:pt x="2252909" y="342899"/>
                  </a:lnTo>
                  <a:lnTo>
                    <a:pt x="2295659" y="368299"/>
                  </a:lnTo>
                  <a:lnTo>
                    <a:pt x="2380650" y="393699"/>
                  </a:lnTo>
                  <a:lnTo>
                    <a:pt x="2422887" y="419099"/>
                  </a:lnTo>
                  <a:lnTo>
                    <a:pt x="2506837" y="444499"/>
                  </a:lnTo>
                  <a:lnTo>
                    <a:pt x="2548546" y="469899"/>
                  </a:lnTo>
                  <a:lnTo>
                    <a:pt x="2590075" y="482599"/>
                  </a:lnTo>
                  <a:lnTo>
                    <a:pt x="2631424" y="507999"/>
                  </a:lnTo>
                  <a:lnTo>
                    <a:pt x="2672589" y="520699"/>
                  </a:lnTo>
                  <a:lnTo>
                    <a:pt x="2713570" y="546099"/>
                  </a:lnTo>
                  <a:lnTo>
                    <a:pt x="2754365" y="558799"/>
                  </a:lnTo>
                  <a:lnTo>
                    <a:pt x="2835390" y="609599"/>
                  </a:lnTo>
                  <a:lnTo>
                    <a:pt x="2875616" y="622299"/>
                  </a:lnTo>
                  <a:lnTo>
                    <a:pt x="2955488" y="673099"/>
                  </a:lnTo>
                  <a:lnTo>
                    <a:pt x="2995131" y="685799"/>
                  </a:lnTo>
                  <a:lnTo>
                    <a:pt x="3112864" y="761999"/>
                  </a:lnTo>
                  <a:lnTo>
                    <a:pt x="3151704" y="774699"/>
                  </a:lnTo>
                  <a:lnTo>
                    <a:pt x="3266991" y="850899"/>
                  </a:lnTo>
                  <a:lnTo>
                    <a:pt x="3454919" y="977899"/>
                  </a:lnTo>
                  <a:lnTo>
                    <a:pt x="3601344" y="1079499"/>
                  </a:lnTo>
                  <a:lnTo>
                    <a:pt x="3744170" y="1181099"/>
                  </a:lnTo>
                  <a:lnTo>
                    <a:pt x="3779302" y="1219199"/>
                  </a:lnTo>
                  <a:lnTo>
                    <a:pt x="3883291" y="1295399"/>
                  </a:lnTo>
                  <a:lnTo>
                    <a:pt x="3917479" y="1333499"/>
                  </a:lnTo>
                  <a:lnTo>
                    <a:pt x="3985135" y="1384299"/>
                  </a:lnTo>
                  <a:lnTo>
                    <a:pt x="4018598" y="1422399"/>
                  </a:lnTo>
                  <a:lnTo>
                    <a:pt x="4084787" y="1473199"/>
                  </a:lnTo>
                  <a:lnTo>
                    <a:pt x="4117510" y="1511299"/>
                  </a:lnTo>
                  <a:lnTo>
                    <a:pt x="4149983" y="1536699"/>
                  </a:lnTo>
                  <a:lnTo>
                    <a:pt x="4182204" y="1574799"/>
                  </a:lnTo>
                  <a:lnTo>
                    <a:pt x="4214172" y="1600199"/>
                  </a:lnTo>
                  <a:lnTo>
                    <a:pt x="4245884" y="1638299"/>
                  </a:lnTo>
                  <a:lnTo>
                    <a:pt x="4277339" y="1663699"/>
                  </a:lnTo>
                  <a:lnTo>
                    <a:pt x="4308536" y="1701799"/>
                  </a:lnTo>
                  <a:lnTo>
                    <a:pt x="4339473" y="1727199"/>
                  </a:lnTo>
                  <a:lnTo>
                    <a:pt x="4370147" y="1765299"/>
                  </a:lnTo>
                  <a:lnTo>
                    <a:pt x="4400558" y="1803399"/>
                  </a:lnTo>
                  <a:lnTo>
                    <a:pt x="4430704" y="1828799"/>
                  </a:lnTo>
                  <a:lnTo>
                    <a:pt x="4460583" y="1866899"/>
                  </a:lnTo>
                  <a:lnTo>
                    <a:pt x="4490193" y="1892299"/>
                  </a:lnTo>
                  <a:lnTo>
                    <a:pt x="4519532" y="1930399"/>
                  </a:lnTo>
                  <a:lnTo>
                    <a:pt x="4548600" y="1968499"/>
                  </a:lnTo>
                  <a:lnTo>
                    <a:pt x="4577394" y="2006599"/>
                  </a:lnTo>
                  <a:lnTo>
                    <a:pt x="4605913" y="2031999"/>
                  </a:lnTo>
                  <a:lnTo>
                    <a:pt x="4634154" y="2070099"/>
                  </a:lnTo>
                  <a:lnTo>
                    <a:pt x="4662117" y="2108199"/>
                  </a:lnTo>
                  <a:lnTo>
                    <a:pt x="4689799" y="2146299"/>
                  </a:lnTo>
                  <a:lnTo>
                    <a:pt x="4717199" y="2171699"/>
                  </a:lnTo>
                  <a:lnTo>
                    <a:pt x="4744316" y="2209799"/>
                  </a:lnTo>
                  <a:lnTo>
                    <a:pt x="4771146" y="2247899"/>
                  </a:lnTo>
                  <a:lnTo>
                    <a:pt x="4797690" y="2285999"/>
                  </a:lnTo>
                  <a:lnTo>
                    <a:pt x="4823945" y="2324099"/>
                  </a:lnTo>
                  <a:lnTo>
                    <a:pt x="4849909" y="2362199"/>
                  </a:lnTo>
                  <a:lnTo>
                    <a:pt x="4875581" y="2400299"/>
                  </a:lnTo>
                  <a:lnTo>
                    <a:pt x="4900959" y="2425699"/>
                  </a:lnTo>
                  <a:lnTo>
                    <a:pt x="4926042" y="2463799"/>
                  </a:lnTo>
                  <a:lnTo>
                    <a:pt x="4950827" y="2501899"/>
                  </a:lnTo>
                  <a:lnTo>
                    <a:pt x="4975313" y="2539999"/>
                  </a:lnTo>
                  <a:lnTo>
                    <a:pt x="4999499" y="2578099"/>
                  </a:lnTo>
                  <a:lnTo>
                    <a:pt x="5023382" y="2616199"/>
                  </a:lnTo>
                  <a:lnTo>
                    <a:pt x="5046961" y="2654299"/>
                  </a:lnTo>
                  <a:lnTo>
                    <a:pt x="5070235" y="2692399"/>
                  </a:lnTo>
                  <a:lnTo>
                    <a:pt x="5093201" y="2730499"/>
                  </a:lnTo>
                  <a:lnTo>
                    <a:pt x="5115858" y="2781299"/>
                  </a:lnTo>
                  <a:lnTo>
                    <a:pt x="5138204" y="2819399"/>
                  </a:lnTo>
                  <a:lnTo>
                    <a:pt x="5160238" y="2857499"/>
                  </a:lnTo>
                  <a:lnTo>
                    <a:pt x="5181958" y="2895599"/>
                  </a:lnTo>
                  <a:lnTo>
                    <a:pt x="5203362" y="2933699"/>
                  </a:lnTo>
                  <a:lnTo>
                    <a:pt x="5224449" y="2971799"/>
                  </a:lnTo>
                  <a:lnTo>
                    <a:pt x="5245216" y="3009899"/>
                  </a:lnTo>
                  <a:lnTo>
                    <a:pt x="5265662" y="3060699"/>
                  </a:lnTo>
                  <a:lnTo>
                    <a:pt x="5285786" y="3098799"/>
                  </a:lnTo>
                  <a:lnTo>
                    <a:pt x="5305586" y="3136899"/>
                  </a:lnTo>
                  <a:lnTo>
                    <a:pt x="5325060" y="3174999"/>
                  </a:lnTo>
                  <a:lnTo>
                    <a:pt x="5344206" y="3213099"/>
                  </a:lnTo>
                  <a:lnTo>
                    <a:pt x="5363023" y="3263899"/>
                  </a:lnTo>
                  <a:lnTo>
                    <a:pt x="5381509" y="3301999"/>
                  </a:lnTo>
                  <a:lnTo>
                    <a:pt x="5399663" y="3340099"/>
                  </a:lnTo>
                  <a:lnTo>
                    <a:pt x="5417482" y="3378199"/>
                  </a:lnTo>
                  <a:lnTo>
                    <a:pt x="5434965" y="3428999"/>
                  </a:lnTo>
                  <a:lnTo>
                    <a:pt x="5452110" y="3467099"/>
                  </a:lnTo>
                  <a:lnTo>
                    <a:pt x="5468916" y="3505199"/>
                  </a:lnTo>
                  <a:lnTo>
                    <a:pt x="5485381" y="3555999"/>
                  </a:lnTo>
                  <a:lnTo>
                    <a:pt x="5501503" y="3594099"/>
                  </a:lnTo>
                  <a:lnTo>
                    <a:pt x="5517281" y="3644899"/>
                  </a:lnTo>
                  <a:lnTo>
                    <a:pt x="5532713" y="3682999"/>
                  </a:lnTo>
                  <a:lnTo>
                    <a:pt x="5547797" y="3721099"/>
                  </a:lnTo>
                  <a:lnTo>
                    <a:pt x="5562531" y="3771899"/>
                  </a:lnTo>
                  <a:lnTo>
                    <a:pt x="5576915" y="3809999"/>
                  </a:lnTo>
                  <a:lnTo>
                    <a:pt x="5590945" y="3860799"/>
                  </a:lnTo>
                  <a:lnTo>
                    <a:pt x="5604621" y="3898899"/>
                  </a:lnTo>
                  <a:lnTo>
                    <a:pt x="5617941" y="3949699"/>
                  </a:lnTo>
                  <a:lnTo>
                    <a:pt x="5630903" y="3987799"/>
                  </a:lnTo>
                  <a:lnTo>
                    <a:pt x="5643505" y="4038599"/>
                  </a:lnTo>
                  <a:lnTo>
                    <a:pt x="5655746" y="4076699"/>
                  </a:lnTo>
                  <a:lnTo>
                    <a:pt x="5667624" y="4127499"/>
                  </a:lnTo>
                  <a:lnTo>
                    <a:pt x="5679138" y="4165599"/>
                  </a:lnTo>
                  <a:lnTo>
                    <a:pt x="5690285" y="4216399"/>
                  </a:lnTo>
                  <a:lnTo>
                    <a:pt x="5701064" y="4254499"/>
                  </a:lnTo>
                  <a:lnTo>
                    <a:pt x="5711474" y="4305299"/>
                  </a:lnTo>
                  <a:lnTo>
                    <a:pt x="5721512" y="4343399"/>
                  </a:lnTo>
                  <a:lnTo>
                    <a:pt x="5731177" y="4394199"/>
                  </a:lnTo>
                  <a:lnTo>
                    <a:pt x="5740468" y="4432299"/>
                  </a:lnTo>
                  <a:lnTo>
                    <a:pt x="5749382" y="4483099"/>
                  </a:lnTo>
                  <a:lnTo>
                    <a:pt x="5757918" y="4533899"/>
                  </a:lnTo>
                  <a:lnTo>
                    <a:pt x="5766074" y="4571999"/>
                  </a:lnTo>
                  <a:lnTo>
                    <a:pt x="5773849" y="4622799"/>
                  </a:lnTo>
                  <a:lnTo>
                    <a:pt x="5781240" y="4673599"/>
                  </a:lnTo>
                  <a:lnTo>
                    <a:pt x="5788247" y="4711699"/>
                  </a:lnTo>
                  <a:lnTo>
                    <a:pt x="5794867" y="4762499"/>
                  </a:lnTo>
                  <a:lnTo>
                    <a:pt x="5801099" y="4813299"/>
                  </a:lnTo>
                  <a:lnTo>
                    <a:pt x="5806942" y="4851399"/>
                  </a:lnTo>
                  <a:lnTo>
                    <a:pt x="5812392" y="4902199"/>
                  </a:lnTo>
                  <a:lnTo>
                    <a:pt x="5817450" y="4952999"/>
                  </a:lnTo>
                  <a:lnTo>
                    <a:pt x="5822112" y="4991099"/>
                  </a:lnTo>
                  <a:lnTo>
                    <a:pt x="5826378" y="5041899"/>
                  </a:lnTo>
                  <a:lnTo>
                    <a:pt x="5830246" y="5092699"/>
                  </a:lnTo>
                  <a:lnTo>
                    <a:pt x="5833713" y="5143499"/>
                  </a:lnTo>
                  <a:lnTo>
                    <a:pt x="5836779" y="5181599"/>
                  </a:lnTo>
                  <a:lnTo>
                    <a:pt x="5839442" y="5232399"/>
                  </a:lnTo>
                  <a:lnTo>
                    <a:pt x="5841700" y="5283199"/>
                  </a:lnTo>
                  <a:lnTo>
                    <a:pt x="5843551" y="5333999"/>
                  </a:lnTo>
                  <a:lnTo>
                    <a:pt x="5844993" y="5372099"/>
                  </a:lnTo>
                  <a:lnTo>
                    <a:pt x="5846026" y="5422899"/>
                  </a:lnTo>
                  <a:lnTo>
                    <a:pt x="5846646" y="5473699"/>
                  </a:lnTo>
                  <a:lnTo>
                    <a:pt x="5846853" y="5524454"/>
                  </a:lnTo>
                  <a:lnTo>
                    <a:pt x="5846646" y="5575299"/>
                  </a:lnTo>
                  <a:lnTo>
                    <a:pt x="5846026" y="5613399"/>
                  </a:lnTo>
                  <a:lnTo>
                    <a:pt x="5844993" y="5664199"/>
                  </a:lnTo>
                  <a:lnTo>
                    <a:pt x="5843551" y="5714999"/>
                  </a:lnTo>
                  <a:lnTo>
                    <a:pt x="5841700" y="5765799"/>
                  </a:lnTo>
                  <a:lnTo>
                    <a:pt x="5839442" y="5816599"/>
                  </a:lnTo>
                  <a:lnTo>
                    <a:pt x="5836779" y="5854699"/>
                  </a:lnTo>
                  <a:lnTo>
                    <a:pt x="5833713" y="5905499"/>
                  </a:lnTo>
                  <a:lnTo>
                    <a:pt x="5830246" y="5956299"/>
                  </a:lnTo>
                  <a:lnTo>
                    <a:pt x="5827015" y="5998740"/>
                  </a:lnTo>
                  <a:close/>
                </a:path>
              </a:pathLst>
            </a:custGeom>
            <a:solidFill>
              <a:srgbClr val="0E49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8777616"/>
              <a:ext cx="1276350" cy="1509395"/>
            </a:xfrm>
            <a:custGeom>
              <a:avLst/>
              <a:gdLst/>
              <a:ahLst/>
              <a:cxnLst/>
              <a:rect l="l" t="t" r="r" b="b"/>
              <a:pathLst>
                <a:path w="1276350" h="1509395">
                  <a:moveTo>
                    <a:pt x="0" y="0"/>
                  </a:moveTo>
                  <a:lnTo>
                    <a:pt x="38069" y="7493"/>
                  </a:lnTo>
                  <a:lnTo>
                    <a:pt x="82999" y="17731"/>
                  </a:lnTo>
                  <a:lnTo>
                    <a:pt x="127429" y="29246"/>
                  </a:lnTo>
                  <a:lnTo>
                    <a:pt x="171337" y="42019"/>
                  </a:lnTo>
                  <a:lnTo>
                    <a:pt x="214703" y="56030"/>
                  </a:lnTo>
                  <a:lnTo>
                    <a:pt x="257507" y="71257"/>
                  </a:lnTo>
                  <a:lnTo>
                    <a:pt x="299728" y="87681"/>
                  </a:lnTo>
                  <a:lnTo>
                    <a:pt x="341346" y="105281"/>
                  </a:lnTo>
                  <a:lnTo>
                    <a:pt x="382340" y="124036"/>
                  </a:lnTo>
                  <a:lnTo>
                    <a:pt x="422691" y="143926"/>
                  </a:lnTo>
                  <a:lnTo>
                    <a:pt x="462376" y="164931"/>
                  </a:lnTo>
                  <a:lnTo>
                    <a:pt x="501377" y="187030"/>
                  </a:lnTo>
                  <a:lnTo>
                    <a:pt x="539672" y="210202"/>
                  </a:lnTo>
                  <a:lnTo>
                    <a:pt x="577241" y="234428"/>
                  </a:lnTo>
                  <a:lnTo>
                    <a:pt x="614064" y="259686"/>
                  </a:lnTo>
                  <a:lnTo>
                    <a:pt x="650119" y="285957"/>
                  </a:lnTo>
                  <a:lnTo>
                    <a:pt x="685388" y="313219"/>
                  </a:lnTo>
                  <a:lnTo>
                    <a:pt x="719849" y="341453"/>
                  </a:lnTo>
                  <a:lnTo>
                    <a:pt x="753482" y="370638"/>
                  </a:lnTo>
                  <a:lnTo>
                    <a:pt x="786265" y="400753"/>
                  </a:lnTo>
                  <a:lnTo>
                    <a:pt x="818180" y="431779"/>
                  </a:lnTo>
                  <a:lnTo>
                    <a:pt x="849206" y="463693"/>
                  </a:lnTo>
                  <a:lnTo>
                    <a:pt x="879321" y="496477"/>
                  </a:lnTo>
                  <a:lnTo>
                    <a:pt x="908506" y="530110"/>
                  </a:lnTo>
                  <a:lnTo>
                    <a:pt x="936740" y="564571"/>
                  </a:lnTo>
                  <a:lnTo>
                    <a:pt x="964002" y="599839"/>
                  </a:lnTo>
                  <a:lnTo>
                    <a:pt x="990273" y="635895"/>
                  </a:lnTo>
                  <a:lnTo>
                    <a:pt x="1015531" y="672718"/>
                  </a:lnTo>
                  <a:lnTo>
                    <a:pt x="1039757" y="710287"/>
                  </a:lnTo>
                  <a:lnTo>
                    <a:pt x="1062929" y="748582"/>
                  </a:lnTo>
                  <a:lnTo>
                    <a:pt x="1085028" y="787583"/>
                  </a:lnTo>
                  <a:lnTo>
                    <a:pt x="1106033" y="827268"/>
                  </a:lnTo>
                  <a:lnTo>
                    <a:pt x="1125923" y="867619"/>
                  </a:lnTo>
                  <a:lnTo>
                    <a:pt x="1144678" y="908613"/>
                  </a:lnTo>
                  <a:lnTo>
                    <a:pt x="1162278" y="950231"/>
                  </a:lnTo>
                  <a:lnTo>
                    <a:pt x="1178701" y="992452"/>
                  </a:lnTo>
                  <a:lnTo>
                    <a:pt x="1193929" y="1035256"/>
                  </a:lnTo>
                  <a:lnTo>
                    <a:pt x="1207939" y="1078622"/>
                  </a:lnTo>
                  <a:lnTo>
                    <a:pt x="1220713" y="1122530"/>
                  </a:lnTo>
                  <a:lnTo>
                    <a:pt x="1232228" y="1166960"/>
                  </a:lnTo>
                  <a:lnTo>
                    <a:pt x="1242466" y="1211890"/>
                  </a:lnTo>
                  <a:lnTo>
                    <a:pt x="1251405" y="1257301"/>
                  </a:lnTo>
                  <a:lnTo>
                    <a:pt x="1259024" y="1303172"/>
                  </a:lnTo>
                  <a:lnTo>
                    <a:pt x="1265304" y="1349483"/>
                  </a:lnTo>
                  <a:lnTo>
                    <a:pt x="1270225" y="1396213"/>
                  </a:lnTo>
                  <a:lnTo>
                    <a:pt x="1273764" y="1443341"/>
                  </a:lnTo>
                  <a:lnTo>
                    <a:pt x="1275908" y="1491151"/>
                  </a:lnTo>
                  <a:lnTo>
                    <a:pt x="1276181" y="1509382"/>
                  </a:lnTo>
                  <a:lnTo>
                    <a:pt x="807969" y="1509382"/>
                  </a:lnTo>
                  <a:lnTo>
                    <a:pt x="807580" y="1491151"/>
                  </a:lnTo>
                  <a:lnTo>
                    <a:pt x="804563" y="1444103"/>
                  </a:lnTo>
                  <a:lnTo>
                    <a:pt x="799585" y="1397611"/>
                  </a:lnTo>
                  <a:lnTo>
                    <a:pt x="792687" y="1351715"/>
                  </a:lnTo>
                  <a:lnTo>
                    <a:pt x="783912" y="1306456"/>
                  </a:lnTo>
                  <a:lnTo>
                    <a:pt x="773299" y="1261877"/>
                  </a:lnTo>
                  <a:lnTo>
                    <a:pt x="760891" y="1218019"/>
                  </a:lnTo>
                  <a:lnTo>
                    <a:pt x="746728" y="1174922"/>
                  </a:lnTo>
                  <a:lnTo>
                    <a:pt x="730853" y="1132628"/>
                  </a:lnTo>
                  <a:lnTo>
                    <a:pt x="713307" y="1091180"/>
                  </a:lnTo>
                  <a:lnTo>
                    <a:pt x="694130" y="1050617"/>
                  </a:lnTo>
                  <a:lnTo>
                    <a:pt x="673364" y="1010981"/>
                  </a:lnTo>
                  <a:lnTo>
                    <a:pt x="651051" y="972314"/>
                  </a:lnTo>
                  <a:lnTo>
                    <a:pt x="627232" y="934656"/>
                  </a:lnTo>
                  <a:lnTo>
                    <a:pt x="601948" y="898050"/>
                  </a:lnTo>
                  <a:lnTo>
                    <a:pt x="575241" y="862537"/>
                  </a:lnTo>
                  <a:lnTo>
                    <a:pt x="547152" y="828158"/>
                  </a:lnTo>
                  <a:lnTo>
                    <a:pt x="517722" y="794954"/>
                  </a:lnTo>
                  <a:lnTo>
                    <a:pt x="486993" y="762966"/>
                  </a:lnTo>
                  <a:lnTo>
                    <a:pt x="455005" y="732237"/>
                  </a:lnTo>
                  <a:lnTo>
                    <a:pt x="421801" y="702807"/>
                  </a:lnTo>
                  <a:lnTo>
                    <a:pt x="387422" y="674718"/>
                  </a:lnTo>
                  <a:lnTo>
                    <a:pt x="351909" y="648011"/>
                  </a:lnTo>
                  <a:lnTo>
                    <a:pt x="315303" y="622727"/>
                  </a:lnTo>
                  <a:lnTo>
                    <a:pt x="277645" y="598908"/>
                  </a:lnTo>
                  <a:lnTo>
                    <a:pt x="238978" y="576595"/>
                  </a:lnTo>
                  <a:lnTo>
                    <a:pt x="199342" y="555829"/>
                  </a:lnTo>
                  <a:lnTo>
                    <a:pt x="158779" y="536652"/>
                  </a:lnTo>
                  <a:lnTo>
                    <a:pt x="117330" y="519106"/>
                  </a:lnTo>
                  <a:lnTo>
                    <a:pt x="75037" y="503231"/>
                  </a:lnTo>
                  <a:lnTo>
                    <a:pt x="31940" y="489068"/>
                  </a:lnTo>
                  <a:lnTo>
                    <a:pt x="0" y="480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83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1" name="object 11"/>
          <p:cNvSpPr/>
          <p:nvPr/>
        </p:nvSpPr>
        <p:spPr>
          <a:xfrm>
            <a:off x="11502160" y="0"/>
            <a:ext cx="690033" cy="684953"/>
          </a:xfrm>
          <a:custGeom>
            <a:avLst/>
            <a:gdLst/>
            <a:ahLst/>
            <a:cxnLst/>
            <a:rect l="l" t="t" r="r" b="b"/>
            <a:pathLst>
              <a:path w="1035050" h="1027430">
                <a:moveTo>
                  <a:pt x="1034759" y="1026949"/>
                </a:moveTo>
                <a:lnTo>
                  <a:pt x="978470" y="1026949"/>
                </a:lnTo>
                <a:lnTo>
                  <a:pt x="930823" y="1023415"/>
                </a:lnTo>
                <a:lnTo>
                  <a:pt x="879550" y="1017030"/>
                </a:lnTo>
                <a:lnTo>
                  <a:pt x="828801" y="1008106"/>
                </a:lnTo>
                <a:lnTo>
                  <a:pt x="778619" y="996653"/>
                </a:lnTo>
                <a:lnTo>
                  <a:pt x="729050" y="982678"/>
                </a:lnTo>
                <a:lnTo>
                  <a:pt x="680137" y="966192"/>
                </a:lnTo>
                <a:lnTo>
                  <a:pt x="631925" y="947202"/>
                </a:lnTo>
                <a:lnTo>
                  <a:pt x="586305" y="926605"/>
                </a:lnTo>
                <a:lnTo>
                  <a:pt x="541899" y="903923"/>
                </a:lnTo>
                <a:lnTo>
                  <a:pt x="498742" y="879181"/>
                </a:lnTo>
                <a:lnTo>
                  <a:pt x="456871" y="852402"/>
                </a:lnTo>
                <a:lnTo>
                  <a:pt x="416322" y="823612"/>
                </a:lnTo>
                <a:lnTo>
                  <a:pt x="377130" y="792834"/>
                </a:lnTo>
                <a:lnTo>
                  <a:pt x="339332" y="760093"/>
                </a:lnTo>
                <a:lnTo>
                  <a:pt x="302964" y="725412"/>
                </a:lnTo>
                <a:lnTo>
                  <a:pt x="268284" y="689044"/>
                </a:lnTo>
                <a:lnTo>
                  <a:pt x="235543" y="651246"/>
                </a:lnTo>
                <a:lnTo>
                  <a:pt x="204765" y="612055"/>
                </a:lnTo>
                <a:lnTo>
                  <a:pt x="175975" y="571506"/>
                </a:lnTo>
                <a:lnTo>
                  <a:pt x="149196" y="529635"/>
                </a:lnTo>
                <a:lnTo>
                  <a:pt x="124454" y="486478"/>
                </a:lnTo>
                <a:lnTo>
                  <a:pt x="101772" y="442072"/>
                </a:lnTo>
                <a:lnTo>
                  <a:pt x="81174" y="396452"/>
                </a:lnTo>
                <a:lnTo>
                  <a:pt x="62185" y="348240"/>
                </a:lnTo>
                <a:lnTo>
                  <a:pt x="45699" y="299327"/>
                </a:lnTo>
                <a:lnTo>
                  <a:pt x="31724" y="249758"/>
                </a:lnTo>
                <a:lnTo>
                  <a:pt x="20271" y="199577"/>
                </a:lnTo>
                <a:lnTo>
                  <a:pt x="11347" y="148827"/>
                </a:lnTo>
                <a:lnTo>
                  <a:pt x="4962" y="97554"/>
                </a:lnTo>
                <a:lnTo>
                  <a:pt x="1124" y="45801"/>
                </a:lnTo>
                <a:lnTo>
                  <a:pt x="0" y="0"/>
                </a:lnTo>
                <a:lnTo>
                  <a:pt x="1034759" y="0"/>
                </a:lnTo>
                <a:lnTo>
                  <a:pt x="1034759" y="1026949"/>
                </a:lnTo>
                <a:close/>
              </a:path>
            </a:pathLst>
          </a:custGeom>
          <a:solidFill>
            <a:srgbClr val="0E49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 txBox="1"/>
          <p:nvPr/>
        </p:nvSpPr>
        <p:spPr>
          <a:xfrm>
            <a:off x="228600" y="67187"/>
            <a:ext cx="11273559" cy="1102011"/>
          </a:xfrm>
          <a:prstGeom prst="rect">
            <a:avLst/>
          </a:prstGeom>
        </p:spPr>
        <p:txBody>
          <a:bodyPr vert="horz" wrap="square" lIns="0" tIns="62653" rIns="0" bIns="0" rtlCol="0">
            <a:spAutoFit/>
          </a:bodyPr>
          <a:lstStyle/>
          <a:p>
            <a:pPr marL="8467" marR="3387">
              <a:lnSpc>
                <a:spcPts val="3800"/>
              </a:lnSpc>
              <a:spcBef>
                <a:spcPts val="493"/>
              </a:spcBef>
            </a:pPr>
            <a:r>
              <a:rPr sz="2800" b="1" spc="-13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800" b="1" spc="283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b="1" spc="136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b="1" spc="36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spc="3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PENGALAMAN</a:t>
            </a:r>
            <a:r>
              <a:rPr lang="en-US" sz="2800" b="1" spc="-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KERJA &amp; TANGGUNG JAWAB MUTLAK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7" marR="3387">
              <a:lnSpc>
                <a:spcPts val="3800"/>
              </a:lnSpc>
              <a:spcBef>
                <a:spcPts val="493"/>
              </a:spcBef>
            </a:pP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899" y="592288"/>
            <a:ext cx="4697845" cy="6265712"/>
          </a:xfrm>
          <a:prstGeom prst="rect">
            <a:avLst/>
          </a:prstGeom>
        </p:spPr>
      </p:pic>
      <p:pic>
        <p:nvPicPr>
          <p:cNvPr id="15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9815" y="592218"/>
            <a:ext cx="4697846" cy="626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373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A2A2A"/>
          </a:solidFill>
        </p:spPr>
        <p:txBody>
          <a:bodyPr wrap="square" lIns="0" tIns="0" rIns="0" bIns="0" rtlCol="0"/>
          <a:lstStyle/>
          <a:p>
            <a:r>
              <a:rPr lang="en-US" sz="1200" dirty="0" err="1" smtClean="0"/>
              <a:t>Siapa</a:t>
            </a:r>
            <a:endParaRPr sz="1200" dirty="0"/>
          </a:p>
        </p:txBody>
      </p:sp>
      <p:sp>
        <p:nvSpPr>
          <p:cNvPr id="3" name="object 3"/>
          <p:cNvSpPr/>
          <p:nvPr/>
        </p:nvSpPr>
        <p:spPr>
          <a:xfrm>
            <a:off x="151949" y="6670029"/>
            <a:ext cx="1041400" cy="188383"/>
          </a:xfrm>
          <a:custGeom>
            <a:avLst/>
            <a:gdLst/>
            <a:ahLst/>
            <a:cxnLst/>
            <a:rect l="l" t="t" r="r" b="b"/>
            <a:pathLst>
              <a:path w="1562100" h="282575">
                <a:moveTo>
                  <a:pt x="1516451" y="0"/>
                </a:moveTo>
                <a:lnTo>
                  <a:pt x="162784" y="0"/>
                </a:lnTo>
                <a:lnTo>
                  <a:pt x="0" y="281957"/>
                </a:lnTo>
                <a:lnTo>
                  <a:pt x="268110" y="281957"/>
                </a:lnTo>
                <a:lnTo>
                  <a:pt x="376444" y="94357"/>
                </a:lnTo>
                <a:lnTo>
                  <a:pt x="382175" y="88636"/>
                </a:lnTo>
                <a:lnTo>
                  <a:pt x="396700" y="80263"/>
                </a:lnTo>
                <a:lnTo>
                  <a:pt x="404522" y="78169"/>
                </a:lnTo>
                <a:lnTo>
                  <a:pt x="1561597" y="78167"/>
                </a:lnTo>
                <a:lnTo>
                  <a:pt x="1516451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2506983" y="6742523"/>
            <a:ext cx="652357" cy="115570"/>
          </a:xfrm>
          <a:custGeom>
            <a:avLst/>
            <a:gdLst/>
            <a:ahLst/>
            <a:cxnLst/>
            <a:rect l="l" t="t" r="r" b="b"/>
            <a:pathLst>
              <a:path w="978535" h="173354">
                <a:moveTo>
                  <a:pt x="965638" y="0"/>
                </a:moveTo>
                <a:lnTo>
                  <a:pt x="100008" y="0"/>
                </a:lnTo>
                <a:lnTo>
                  <a:pt x="0" y="173215"/>
                </a:lnTo>
                <a:lnTo>
                  <a:pt x="217233" y="173215"/>
                </a:lnTo>
                <a:lnTo>
                  <a:pt x="295977" y="36849"/>
                </a:lnTo>
                <a:lnTo>
                  <a:pt x="298792" y="32029"/>
                </a:lnTo>
                <a:lnTo>
                  <a:pt x="302619" y="28228"/>
                </a:lnTo>
                <a:lnTo>
                  <a:pt x="312294" y="22660"/>
                </a:lnTo>
                <a:lnTo>
                  <a:pt x="317503" y="21261"/>
                </a:lnTo>
                <a:lnTo>
                  <a:pt x="977908" y="21248"/>
                </a:lnTo>
                <a:lnTo>
                  <a:pt x="965638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4899285"/>
            <a:ext cx="387773" cy="671407"/>
          </a:xfrm>
          <a:custGeom>
            <a:avLst/>
            <a:gdLst/>
            <a:ahLst/>
            <a:cxnLst/>
            <a:rect l="l" t="t" r="r" b="b"/>
            <a:pathLst>
              <a:path w="581660" h="1007109">
                <a:moveTo>
                  <a:pt x="581271" y="0"/>
                </a:moveTo>
                <a:lnTo>
                  <a:pt x="472502" y="0"/>
                </a:lnTo>
                <a:lnTo>
                  <a:pt x="0" y="818395"/>
                </a:lnTo>
                <a:lnTo>
                  <a:pt x="0" y="1006711"/>
                </a:lnTo>
                <a:lnTo>
                  <a:pt x="581271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6246266"/>
            <a:ext cx="245110" cy="612140"/>
          </a:xfrm>
          <a:custGeom>
            <a:avLst/>
            <a:gdLst/>
            <a:ahLst/>
            <a:cxnLst/>
            <a:rect l="l" t="t" r="r" b="b"/>
            <a:pathLst>
              <a:path w="367665" h="918209">
                <a:moveTo>
                  <a:pt x="266242" y="648614"/>
                </a:moveTo>
                <a:lnTo>
                  <a:pt x="0" y="187553"/>
                </a:lnTo>
                <a:lnTo>
                  <a:pt x="0" y="917600"/>
                </a:lnTo>
                <a:lnTo>
                  <a:pt x="110909" y="917600"/>
                </a:lnTo>
                <a:lnTo>
                  <a:pt x="266242" y="648614"/>
                </a:lnTo>
                <a:close/>
              </a:path>
              <a:path w="367665" h="918209">
                <a:moveTo>
                  <a:pt x="367182" y="640232"/>
                </a:moveTo>
                <a:lnTo>
                  <a:pt x="365112" y="632421"/>
                </a:lnTo>
                <a:lnTo>
                  <a:pt x="360972" y="625170"/>
                </a:lnTo>
                <a:lnTo>
                  <a:pt x="0" y="0"/>
                </a:lnTo>
                <a:lnTo>
                  <a:pt x="0" y="93789"/>
                </a:lnTo>
                <a:lnTo>
                  <a:pt x="320344" y="648627"/>
                </a:lnTo>
                <a:lnTo>
                  <a:pt x="165036" y="917600"/>
                </a:lnTo>
                <a:lnTo>
                  <a:pt x="219163" y="917600"/>
                </a:lnTo>
                <a:lnTo>
                  <a:pt x="360972" y="672007"/>
                </a:lnTo>
                <a:lnTo>
                  <a:pt x="365112" y="664743"/>
                </a:lnTo>
                <a:lnTo>
                  <a:pt x="367182" y="656945"/>
                </a:lnTo>
                <a:lnTo>
                  <a:pt x="367182" y="640232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2675848" y="6756653"/>
            <a:ext cx="705273" cy="101600"/>
          </a:xfrm>
          <a:custGeom>
            <a:avLst/>
            <a:gdLst/>
            <a:ahLst/>
            <a:cxnLst/>
            <a:rect l="l" t="t" r="r" b="b"/>
            <a:pathLst>
              <a:path w="1057910" h="152400">
                <a:moveTo>
                  <a:pt x="760641" y="62522"/>
                </a:moveTo>
                <a:lnTo>
                  <a:pt x="742607" y="31280"/>
                </a:lnTo>
                <a:lnTo>
                  <a:pt x="69710" y="31280"/>
                </a:lnTo>
                <a:lnTo>
                  <a:pt x="0" y="152019"/>
                </a:lnTo>
                <a:lnTo>
                  <a:pt x="36169" y="152019"/>
                </a:lnTo>
                <a:lnTo>
                  <a:pt x="87845" y="62522"/>
                </a:lnTo>
                <a:lnTo>
                  <a:pt x="760641" y="62522"/>
                </a:lnTo>
                <a:close/>
              </a:path>
              <a:path w="1057910" h="152400">
                <a:moveTo>
                  <a:pt x="985126" y="152019"/>
                </a:moveTo>
                <a:lnTo>
                  <a:pt x="933462" y="62522"/>
                </a:lnTo>
                <a:lnTo>
                  <a:pt x="760641" y="62522"/>
                </a:lnTo>
                <a:lnTo>
                  <a:pt x="812317" y="152019"/>
                </a:lnTo>
                <a:lnTo>
                  <a:pt x="985126" y="152019"/>
                </a:lnTo>
                <a:close/>
              </a:path>
              <a:path w="1057910" h="152400">
                <a:moveTo>
                  <a:pt x="1057376" y="152019"/>
                </a:moveTo>
                <a:lnTo>
                  <a:pt x="975829" y="10807"/>
                </a:lnTo>
                <a:lnTo>
                  <a:pt x="724535" y="0"/>
                </a:lnTo>
                <a:lnTo>
                  <a:pt x="742607" y="31280"/>
                </a:lnTo>
                <a:lnTo>
                  <a:pt x="951547" y="31280"/>
                </a:lnTo>
                <a:lnTo>
                  <a:pt x="1021270" y="152019"/>
                </a:lnTo>
                <a:lnTo>
                  <a:pt x="1057376" y="152019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1520105" y="4077470"/>
            <a:ext cx="1217507" cy="1060027"/>
          </a:xfrm>
          <a:custGeom>
            <a:avLst/>
            <a:gdLst/>
            <a:ahLst/>
            <a:cxnLst/>
            <a:rect l="l" t="t" r="r" b="b"/>
            <a:pathLst>
              <a:path w="1826260" h="1590040">
                <a:moveTo>
                  <a:pt x="1758721" y="794816"/>
                </a:moveTo>
                <a:lnTo>
                  <a:pt x="1335913" y="62509"/>
                </a:lnTo>
                <a:lnTo>
                  <a:pt x="490308" y="62509"/>
                </a:lnTo>
                <a:lnTo>
                  <a:pt x="67373" y="794816"/>
                </a:lnTo>
                <a:lnTo>
                  <a:pt x="490308" y="1527251"/>
                </a:lnTo>
                <a:lnTo>
                  <a:pt x="1335913" y="1527251"/>
                </a:lnTo>
                <a:lnTo>
                  <a:pt x="1758721" y="794816"/>
                </a:lnTo>
                <a:close/>
              </a:path>
              <a:path w="1826260" h="1590040">
                <a:moveTo>
                  <a:pt x="1826082" y="789241"/>
                </a:moveTo>
                <a:lnTo>
                  <a:pt x="1824697" y="784034"/>
                </a:lnTo>
                <a:lnTo>
                  <a:pt x="1821954" y="779183"/>
                </a:lnTo>
                <a:lnTo>
                  <a:pt x="1794840" y="732231"/>
                </a:lnTo>
                <a:lnTo>
                  <a:pt x="1794840" y="794854"/>
                </a:lnTo>
                <a:lnTo>
                  <a:pt x="1353959" y="1558505"/>
                </a:lnTo>
                <a:lnTo>
                  <a:pt x="472198" y="1558505"/>
                </a:lnTo>
                <a:lnTo>
                  <a:pt x="31292" y="794854"/>
                </a:lnTo>
                <a:lnTo>
                  <a:pt x="472198" y="31203"/>
                </a:lnTo>
                <a:lnTo>
                  <a:pt x="1353959" y="31203"/>
                </a:lnTo>
                <a:lnTo>
                  <a:pt x="1794840" y="794854"/>
                </a:lnTo>
                <a:lnTo>
                  <a:pt x="1794840" y="732231"/>
                </a:lnTo>
                <a:lnTo>
                  <a:pt x="1390078" y="31203"/>
                </a:lnTo>
                <a:lnTo>
                  <a:pt x="1381086" y="15621"/>
                </a:lnTo>
                <a:lnTo>
                  <a:pt x="1378267" y="10807"/>
                </a:lnTo>
                <a:lnTo>
                  <a:pt x="1374444" y="6997"/>
                </a:lnTo>
                <a:lnTo>
                  <a:pt x="1364767" y="1422"/>
                </a:lnTo>
                <a:lnTo>
                  <a:pt x="1359560" y="12"/>
                </a:lnTo>
                <a:lnTo>
                  <a:pt x="1353972" y="0"/>
                </a:lnTo>
                <a:lnTo>
                  <a:pt x="472211" y="0"/>
                </a:lnTo>
                <a:lnTo>
                  <a:pt x="4127" y="779183"/>
                </a:lnTo>
                <a:lnTo>
                  <a:pt x="0" y="789241"/>
                </a:lnTo>
                <a:lnTo>
                  <a:pt x="0" y="800392"/>
                </a:lnTo>
                <a:lnTo>
                  <a:pt x="445109" y="1574126"/>
                </a:lnTo>
                <a:lnTo>
                  <a:pt x="472211" y="1589760"/>
                </a:lnTo>
                <a:lnTo>
                  <a:pt x="1353972" y="1589760"/>
                </a:lnTo>
                <a:lnTo>
                  <a:pt x="1390103" y="1558505"/>
                </a:lnTo>
                <a:lnTo>
                  <a:pt x="1821954" y="810450"/>
                </a:lnTo>
                <a:lnTo>
                  <a:pt x="1824697" y="805599"/>
                </a:lnTo>
                <a:lnTo>
                  <a:pt x="1826082" y="800392"/>
                </a:lnTo>
                <a:lnTo>
                  <a:pt x="1826082" y="789241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366785" y="6722144"/>
            <a:ext cx="1059603" cy="135890"/>
          </a:xfrm>
          <a:custGeom>
            <a:avLst/>
            <a:gdLst/>
            <a:ahLst/>
            <a:cxnLst/>
            <a:rect l="l" t="t" r="r" b="b"/>
            <a:pathLst>
              <a:path w="1589405" h="203834">
                <a:moveTo>
                  <a:pt x="1293431" y="93776"/>
                </a:moveTo>
                <a:lnTo>
                  <a:pt x="1266380" y="46913"/>
                </a:lnTo>
                <a:lnTo>
                  <a:pt x="90576" y="46913"/>
                </a:lnTo>
                <a:lnTo>
                  <a:pt x="0" y="203784"/>
                </a:lnTo>
                <a:lnTo>
                  <a:pt x="54203" y="203784"/>
                </a:lnTo>
                <a:lnTo>
                  <a:pt x="117741" y="93776"/>
                </a:lnTo>
                <a:lnTo>
                  <a:pt x="1293431" y="93776"/>
                </a:lnTo>
                <a:close/>
              </a:path>
              <a:path w="1589405" h="203834">
                <a:moveTo>
                  <a:pt x="1480680" y="203784"/>
                </a:moveTo>
                <a:lnTo>
                  <a:pt x="1417167" y="93776"/>
                </a:lnTo>
                <a:lnTo>
                  <a:pt x="1293431" y="93776"/>
                </a:lnTo>
                <a:lnTo>
                  <a:pt x="1356956" y="203784"/>
                </a:lnTo>
                <a:lnTo>
                  <a:pt x="1480680" y="203784"/>
                </a:lnTo>
                <a:close/>
              </a:path>
              <a:path w="1589405" h="203834">
                <a:moveTo>
                  <a:pt x="1589074" y="203784"/>
                </a:moveTo>
                <a:lnTo>
                  <a:pt x="1480756" y="16192"/>
                </a:lnTo>
                <a:lnTo>
                  <a:pt x="1475028" y="10464"/>
                </a:lnTo>
                <a:lnTo>
                  <a:pt x="1460500" y="2095"/>
                </a:lnTo>
                <a:lnTo>
                  <a:pt x="1452676" y="0"/>
                </a:lnTo>
                <a:lnTo>
                  <a:pt x="1239342" y="0"/>
                </a:lnTo>
                <a:lnTo>
                  <a:pt x="1266380" y="46913"/>
                </a:lnTo>
                <a:lnTo>
                  <a:pt x="1444269" y="46913"/>
                </a:lnTo>
                <a:lnTo>
                  <a:pt x="1534845" y="203784"/>
                </a:lnTo>
                <a:lnTo>
                  <a:pt x="1589074" y="203784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4861881"/>
            <a:ext cx="1805093" cy="1625600"/>
          </a:xfrm>
          <a:custGeom>
            <a:avLst/>
            <a:gdLst/>
            <a:ahLst/>
            <a:cxnLst/>
            <a:rect l="l" t="t" r="r" b="b"/>
            <a:pathLst>
              <a:path w="2707640" h="2438400">
                <a:moveTo>
                  <a:pt x="2617101" y="1219187"/>
                </a:moveTo>
                <a:lnTo>
                  <a:pt x="1967344" y="93751"/>
                </a:lnTo>
                <a:lnTo>
                  <a:pt x="1719326" y="93751"/>
                </a:lnTo>
                <a:lnTo>
                  <a:pt x="2310142" y="1117079"/>
                </a:lnTo>
                <a:lnTo>
                  <a:pt x="1697596" y="2178037"/>
                </a:lnTo>
                <a:lnTo>
                  <a:pt x="571728" y="2178037"/>
                </a:lnTo>
                <a:lnTo>
                  <a:pt x="667918" y="2344636"/>
                </a:lnTo>
                <a:lnTo>
                  <a:pt x="1967344" y="2344636"/>
                </a:lnTo>
                <a:lnTo>
                  <a:pt x="2617101" y="1219187"/>
                </a:lnTo>
                <a:close/>
              </a:path>
              <a:path w="2707640" h="2438400">
                <a:moveTo>
                  <a:pt x="2707322" y="1250442"/>
                </a:moveTo>
                <a:lnTo>
                  <a:pt x="2671203" y="1250442"/>
                </a:lnTo>
                <a:lnTo>
                  <a:pt x="2665641" y="1250403"/>
                </a:lnTo>
                <a:lnTo>
                  <a:pt x="2660472" y="1248981"/>
                </a:lnTo>
                <a:lnTo>
                  <a:pt x="2655684" y="1246149"/>
                </a:lnTo>
                <a:lnTo>
                  <a:pt x="1994420" y="2391511"/>
                </a:lnTo>
                <a:lnTo>
                  <a:pt x="640753" y="2391511"/>
                </a:lnTo>
                <a:lnTo>
                  <a:pt x="517537" y="2178100"/>
                </a:lnTo>
                <a:lnTo>
                  <a:pt x="472528" y="2177999"/>
                </a:lnTo>
                <a:lnTo>
                  <a:pt x="0" y="1359598"/>
                </a:lnTo>
                <a:lnTo>
                  <a:pt x="0" y="1375473"/>
                </a:lnTo>
                <a:lnTo>
                  <a:pt x="604367" y="2422182"/>
                </a:lnTo>
                <a:lnTo>
                  <a:pt x="610095" y="2427897"/>
                </a:lnTo>
                <a:lnTo>
                  <a:pt x="624624" y="2436266"/>
                </a:lnTo>
                <a:lnTo>
                  <a:pt x="632434" y="2438362"/>
                </a:lnTo>
                <a:lnTo>
                  <a:pt x="2002815" y="2438362"/>
                </a:lnTo>
                <a:lnTo>
                  <a:pt x="2010638" y="2436266"/>
                </a:lnTo>
                <a:lnTo>
                  <a:pt x="2025154" y="2427897"/>
                </a:lnTo>
                <a:lnTo>
                  <a:pt x="2030895" y="2422182"/>
                </a:lnTo>
                <a:lnTo>
                  <a:pt x="2048611" y="2391511"/>
                </a:lnTo>
                <a:lnTo>
                  <a:pt x="2707322" y="1250442"/>
                </a:lnTo>
                <a:close/>
              </a:path>
              <a:path w="2707640" h="2438400">
                <a:moveTo>
                  <a:pt x="2707411" y="1187945"/>
                </a:moveTo>
                <a:lnTo>
                  <a:pt x="2030895" y="16179"/>
                </a:lnTo>
                <a:lnTo>
                  <a:pt x="2025167" y="10464"/>
                </a:lnTo>
                <a:lnTo>
                  <a:pt x="2010638" y="2095"/>
                </a:lnTo>
                <a:lnTo>
                  <a:pt x="2002815" y="0"/>
                </a:lnTo>
                <a:lnTo>
                  <a:pt x="632409" y="0"/>
                </a:lnTo>
                <a:lnTo>
                  <a:pt x="624586" y="2095"/>
                </a:lnTo>
                <a:lnTo>
                  <a:pt x="610069" y="10464"/>
                </a:lnTo>
                <a:lnTo>
                  <a:pt x="604329" y="16179"/>
                </a:lnTo>
                <a:lnTo>
                  <a:pt x="581266" y="56121"/>
                </a:lnTo>
                <a:lnTo>
                  <a:pt x="635393" y="56121"/>
                </a:lnTo>
                <a:lnTo>
                  <a:pt x="0" y="1156665"/>
                </a:lnTo>
                <a:lnTo>
                  <a:pt x="0" y="1281633"/>
                </a:lnTo>
                <a:lnTo>
                  <a:pt x="517537" y="2178037"/>
                </a:lnTo>
                <a:lnTo>
                  <a:pt x="571728" y="2178037"/>
                </a:lnTo>
                <a:lnTo>
                  <a:pt x="18021" y="1219187"/>
                </a:lnTo>
                <a:lnTo>
                  <a:pt x="667918" y="93751"/>
                </a:lnTo>
                <a:lnTo>
                  <a:pt x="1719326" y="93751"/>
                </a:lnTo>
                <a:lnTo>
                  <a:pt x="1697596" y="56108"/>
                </a:lnTo>
                <a:lnTo>
                  <a:pt x="635406" y="56108"/>
                </a:lnTo>
                <a:lnTo>
                  <a:pt x="640753" y="46863"/>
                </a:lnTo>
                <a:lnTo>
                  <a:pt x="1994420" y="46863"/>
                </a:lnTo>
                <a:lnTo>
                  <a:pt x="2655709" y="1192225"/>
                </a:lnTo>
                <a:lnTo>
                  <a:pt x="2660485" y="1189405"/>
                </a:lnTo>
                <a:lnTo>
                  <a:pt x="2665653" y="1187983"/>
                </a:lnTo>
                <a:lnTo>
                  <a:pt x="2671203" y="1187945"/>
                </a:lnTo>
                <a:lnTo>
                  <a:pt x="2707411" y="1187945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337294" y="6583813"/>
            <a:ext cx="1245023" cy="274320"/>
          </a:xfrm>
          <a:custGeom>
            <a:avLst/>
            <a:gdLst/>
            <a:ahLst/>
            <a:cxnLst/>
            <a:rect l="l" t="t" r="r" b="b"/>
            <a:pathLst>
              <a:path w="1867535" h="411479">
                <a:moveTo>
                  <a:pt x="1616986" y="0"/>
                </a:moveTo>
                <a:lnTo>
                  <a:pt x="18772" y="1"/>
                </a:lnTo>
                <a:lnTo>
                  <a:pt x="27804" y="15629"/>
                </a:lnTo>
                <a:lnTo>
                  <a:pt x="29854" y="19228"/>
                </a:lnTo>
                <a:lnTo>
                  <a:pt x="31143" y="23081"/>
                </a:lnTo>
                <a:lnTo>
                  <a:pt x="32197" y="31297"/>
                </a:lnTo>
                <a:lnTo>
                  <a:pt x="31923" y="35351"/>
                </a:lnTo>
                <a:lnTo>
                  <a:pt x="6571" y="62433"/>
                </a:lnTo>
                <a:lnTo>
                  <a:pt x="1593362" y="62433"/>
                </a:lnTo>
                <a:lnTo>
                  <a:pt x="1794755" y="411279"/>
                </a:lnTo>
                <a:lnTo>
                  <a:pt x="1867016" y="411279"/>
                </a:lnTo>
                <a:lnTo>
                  <a:pt x="1638562" y="15562"/>
                </a:lnTo>
                <a:lnTo>
                  <a:pt x="1635737" y="10741"/>
                </a:lnTo>
                <a:lnTo>
                  <a:pt x="1631900" y="6942"/>
                </a:lnTo>
                <a:lnTo>
                  <a:pt x="1622204" y="1387"/>
                </a:lnTo>
                <a:lnTo>
                  <a:pt x="1616986" y="0"/>
                </a:lnTo>
                <a:close/>
              </a:path>
              <a:path w="1867535" h="411479">
                <a:moveTo>
                  <a:pt x="6571" y="62433"/>
                </a:moveTo>
                <a:lnTo>
                  <a:pt x="0" y="62433"/>
                </a:lnTo>
                <a:lnTo>
                  <a:pt x="5828" y="62619"/>
                </a:lnTo>
                <a:lnTo>
                  <a:pt x="6571" y="62433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1841356" y="5918293"/>
            <a:ext cx="1729317" cy="939800"/>
          </a:xfrm>
          <a:custGeom>
            <a:avLst/>
            <a:gdLst/>
            <a:ahLst/>
            <a:cxnLst/>
            <a:rect l="l" t="t" r="r" b="b"/>
            <a:pathLst>
              <a:path w="2593975" h="1409700">
                <a:moveTo>
                  <a:pt x="973924" y="1044422"/>
                </a:moveTo>
                <a:lnTo>
                  <a:pt x="971981" y="1041069"/>
                </a:lnTo>
                <a:lnTo>
                  <a:pt x="972185" y="1041730"/>
                </a:lnTo>
                <a:lnTo>
                  <a:pt x="973924" y="1044422"/>
                </a:lnTo>
                <a:close/>
              </a:path>
              <a:path w="2593975" h="1409700">
                <a:moveTo>
                  <a:pt x="975220" y="1046441"/>
                </a:moveTo>
                <a:lnTo>
                  <a:pt x="973924" y="1044422"/>
                </a:lnTo>
                <a:lnTo>
                  <a:pt x="974902" y="1046124"/>
                </a:lnTo>
                <a:lnTo>
                  <a:pt x="975220" y="1046441"/>
                </a:lnTo>
                <a:close/>
              </a:path>
              <a:path w="2593975" h="1409700">
                <a:moveTo>
                  <a:pt x="1003084" y="1061339"/>
                </a:moveTo>
                <a:lnTo>
                  <a:pt x="1001153" y="1061250"/>
                </a:lnTo>
                <a:lnTo>
                  <a:pt x="1001445" y="1061339"/>
                </a:lnTo>
                <a:lnTo>
                  <a:pt x="1003084" y="1061339"/>
                </a:lnTo>
                <a:close/>
              </a:path>
              <a:path w="2593975" h="1409700">
                <a:moveTo>
                  <a:pt x="1007364" y="1061339"/>
                </a:moveTo>
                <a:lnTo>
                  <a:pt x="1003084" y="1061339"/>
                </a:lnTo>
                <a:lnTo>
                  <a:pt x="1006741" y="1061491"/>
                </a:lnTo>
                <a:lnTo>
                  <a:pt x="1007364" y="1061339"/>
                </a:lnTo>
                <a:close/>
              </a:path>
              <a:path w="2593975" h="1409700">
                <a:moveTo>
                  <a:pt x="1019848" y="998829"/>
                </a:moveTo>
                <a:lnTo>
                  <a:pt x="452145" y="15468"/>
                </a:lnTo>
                <a:lnTo>
                  <a:pt x="425132" y="0"/>
                </a:lnTo>
                <a:lnTo>
                  <a:pt x="27114" y="0"/>
                </a:lnTo>
                <a:lnTo>
                  <a:pt x="0" y="27114"/>
                </a:lnTo>
                <a:lnTo>
                  <a:pt x="0" y="35407"/>
                </a:lnTo>
                <a:lnTo>
                  <a:pt x="27114" y="62522"/>
                </a:lnTo>
                <a:lnTo>
                  <a:pt x="406996" y="62522"/>
                </a:lnTo>
                <a:lnTo>
                  <a:pt x="971981" y="1041069"/>
                </a:lnTo>
                <a:lnTo>
                  <a:pt x="970521" y="1036154"/>
                </a:lnTo>
                <a:lnTo>
                  <a:pt x="970521" y="1025931"/>
                </a:lnTo>
                <a:lnTo>
                  <a:pt x="997623" y="998829"/>
                </a:lnTo>
                <a:lnTo>
                  <a:pt x="1019848" y="998829"/>
                </a:lnTo>
                <a:close/>
              </a:path>
              <a:path w="2593975" h="1409700">
                <a:moveTo>
                  <a:pt x="2593746" y="1409560"/>
                </a:moveTo>
                <a:lnTo>
                  <a:pt x="2365654" y="1014488"/>
                </a:lnTo>
                <a:lnTo>
                  <a:pt x="2338552" y="998867"/>
                </a:lnTo>
                <a:lnTo>
                  <a:pt x="1019848" y="998867"/>
                </a:lnTo>
                <a:lnTo>
                  <a:pt x="1028877" y="1014488"/>
                </a:lnTo>
                <a:lnTo>
                  <a:pt x="1030922" y="1018095"/>
                </a:lnTo>
                <a:lnTo>
                  <a:pt x="1032217" y="1021943"/>
                </a:lnTo>
                <a:lnTo>
                  <a:pt x="1033259" y="1030160"/>
                </a:lnTo>
                <a:lnTo>
                  <a:pt x="1032992" y="1034224"/>
                </a:lnTo>
                <a:lnTo>
                  <a:pt x="1007364" y="1061339"/>
                </a:lnTo>
                <a:lnTo>
                  <a:pt x="2320467" y="1061339"/>
                </a:lnTo>
                <a:lnTo>
                  <a:pt x="2521521" y="1409560"/>
                </a:lnTo>
                <a:lnTo>
                  <a:pt x="2593746" y="140956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4723905"/>
            <a:ext cx="1008380" cy="647700"/>
          </a:xfrm>
          <a:custGeom>
            <a:avLst/>
            <a:gdLst/>
            <a:ahLst/>
            <a:cxnLst/>
            <a:rect l="l" t="t" r="r" b="b"/>
            <a:pathLst>
              <a:path w="1512570" h="971550">
                <a:moveTo>
                  <a:pt x="1512241" y="0"/>
                </a:moveTo>
                <a:lnTo>
                  <a:pt x="506689" y="0"/>
                </a:lnTo>
                <a:lnTo>
                  <a:pt x="501105" y="17"/>
                </a:lnTo>
                <a:lnTo>
                  <a:pt x="0" y="846270"/>
                </a:lnTo>
                <a:lnTo>
                  <a:pt x="0" y="971365"/>
                </a:lnTo>
                <a:lnTo>
                  <a:pt x="524713" y="62513"/>
                </a:lnTo>
                <a:lnTo>
                  <a:pt x="1512241" y="62513"/>
                </a:lnTo>
                <a:lnTo>
                  <a:pt x="1485129" y="35401"/>
                </a:lnTo>
                <a:lnTo>
                  <a:pt x="1485129" y="27112"/>
                </a:lnTo>
                <a:lnTo>
                  <a:pt x="1508253" y="793"/>
                </a:lnTo>
                <a:lnTo>
                  <a:pt x="1512241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5977834"/>
            <a:ext cx="350097" cy="637963"/>
          </a:xfrm>
          <a:custGeom>
            <a:avLst/>
            <a:gdLst/>
            <a:ahLst/>
            <a:cxnLst/>
            <a:rect l="l" t="t" r="r" b="b"/>
            <a:pathLst>
              <a:path w="525145" h="956945">
                <a:moveTo>
                  <a:pt x="478892" y="954661"/>
                </a:moveTo>
                <a:lnTo>
                  <a:pt x="479781" y="956201"/>
                </a:lnTo>
                <a:lnTo>
                  <a:pt x="480112" y="956545"/>
                </a:lnTo>
                <a:lnTo>
                  <a:pt x="478892" y="954661"/>
                </a:lnTo>
                <a:close/>
              </a:path>
              <a:path w="525145" h="956945">
                <a:moveTo>
                  <a:pt x="477064" y="951495"/>
                </a:moveTo>
                <a:lnTo>
                  <a:pt x="477276" y="952167"/>
                </a:lnTo>
                <a:lnTo>
                  <a:pt x="478892" y="954661"/>
                </a:lnTo>
                <a:lnTo>
                  <a:pt x="477064" y="951495"/>
                </a:lnTo>
                <a:close/>
              </a:path>
              <a:path w="525145" h="956945">
                <a:moveTo>
                  <a:pt x="0" y="0"/>
                </a:moveTo>
                <a:lnTo>
                  <a:pt x="0" y="125168"/>
                </a:lnTo>
                <a:lnTo>
                  <a:pt x="477064" y="951495"/>
                </a:lnTo>
                <a:lnTo>
                  <a:pt x="475616" y="946912"/>
                </a:lnTo>
                <a:lnTo>
                  <a:pt x="475189" y="935491"/>
                </a:lnTo>
                <a:lnTo>
                  <a:pt x="524713" y="908861"/>
                </a:lnTo>
                <a:lnTo>
                  <a:pt x="0" y="0"/>
                </a:lnTo>
                <a:close/>
              </a:path>
              <a:path w="525145" h="956945">
                <a:moveTo>
                  <a:pt x="516611" y="908879"/>
                </a:moveTo>
                <a:lnTo>
                  <a:pt x="500921" y="908879"/>
                </a:lnTo>
                <a:lnTo>
                  <a:pt x="506636" y="908901"/>
                </a:lnTo>
                <a:lnTo>
                  <a:pt x="516611" y="908879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759949" y="5653837"/>
            <a:ext cx="2377017" cy="710777"/>
          </a:xfrm>
          <a:custGeom>
            <a:avLst/>
            <a:gdLst/>
            <a:ahLst/>
            <a:cxnLst/>
            <a:rect l="l" t="t" r="r" b="b"/>
            <a:pathLst>
              <a:path w="3565525" h="1066165">
                <a:moveTo>
                  <a:pt x="31305" y="31216"/>
                </a:moveTo>
                <a:lnTo>
                  <a:pt x="15760" y="4279"/>
                </a:lnTo>
                <a:lnTo>
                  <a:pt x="10896" y="7023"/>
                </a:lnTo>
                <a:lnTo>
                  <a:pt x="7048" y="10807"/>
                </a:lnTo>
                <a:lnTo>
                  <a:pt x="1409" y="20459"/>
                </a:lnTo>
                <a:lnTo>
                  <a:pt x="0" y="25666"/>
                </a:lnTo>
                <a:lnTo>
                  <a:pt x="0" y="36842"/>
                </a:lnTo>
                <a:lnTo>
                  <a:pt x="1409" y="42037"/>
                </a:lnTo>
                <a:lnTo>
                  <a:pt x="7048" y="51689"/>
                </a:lnTo>
                <a:lnTo>
                  <a:pt x="10896" y="55473"/>
                </a:lnTo>
                <a:lnTo>
                  <a:pt x="15760" y="58216"/>
                </a:lnTo>
                <a:lnTo>
                  <a:pt x="31305" y="31216"/>
                </a:lnTo>
                <a:close/>
              </a:path>
              <a:path w="3565525" h="1066165">
                <a:moveTo>
                  <a:pt x="494944" y="813155"/>
                </a:moveTo>
                <a:lnTo>
                  <a:pt x="409549" y="665238"/>
                </a:lnTo>
                <a:lnTo>
                  <a:pt x="238760" y="665238"/>
                </a:lnTo>
                <a:lnTo>
                  <a:pt x="153352" y="813155"/>
                </a:lnTo>
                <a:lnTo>
                  <a:pt x="238760" y="961085"/>
                </a:lnTo>
                <a:lnTo>
                  <a:pt x="409549" y="961085"/>
                </a:lnTo>
                <a:lnTo>
                  <a:pt x="494944" y="813155"/>
                </a:lnTo>
                <a:close/>
              </a:path>
              <a:path w="3565525" h="1066165">
                <a:moveTo>
                  <a:pt x="3060535" y="813650"/>
                </a:moveTo>
                <a:lnTo>
                  <a:pt x="3055734" y="810818"/>
                </a:lnTo>
                <a:lnTo>
                  <a:pt x="3050565" y="809371"/>
                </a:lnTo>
                <a:lnTo>
                  <a:pt x="1174788" y="809345"/>
                </a:lnTo>
                <a:lnTo>
                  <a:pt x="713765" y="10807"/>
                </a:lnTo>
                <a:lnTo>
                  <a:pt x="709942" y="6997"/>
                </a:lnTo>
                <a:lnTo>
                  <a:pt x="700265" y="1422"/>
                </a:lnTo>
                <a:lnTo>
                  <a:pt x="695058" y="25"/>
                </a:lnTo>
                <a:lnTo>
                  <a:pt x="67424" y="0"/>
                </a:lnTo>
                <a:lnTo>
                  <a:pt x="71932" y="7810"/>
                </a:lnTo>
                <a:lnTo>
                  <a:pt x="76098" y="15074"/>
                </a:lnTo>
                <a:lnTo>
                  <a:pt x="78181" y="22885"/>
                </a:lnTo>
                <a:lnTo>
                  <a:pt x="78206" y="39611"/>
                </a:lnTo>
                <a:lnTo>
                  <a:pt x="76136" y="47434"/>
                </a:lnTo>
                <a:lnTo>
                  <a:pt x="67487" y="62509"/>
                </a:lnTo>
                <a:lnTo>
                  <a:pt x="671398" y="62509"/>
                </a:lnTo>
                <a:lnTo>
                  <a:pt x="1132420" y="861047"/>
                </a:lnTo>
                <a:lnTo>
                  <a:pt x="1136243" y="864857"/>
                </a:lnTo>
                <a:lnTo>
                  <a:pt x="1145921" y="870445"/>
                </a:lnTo>
                <a:lnTo>
                  <a:pt x="1151128" y="871842"/>
                </a:lnTo>
                <a:lnTo>
                  <a:pt x="3050552" y="871829"/>
                </a:lnTo>
                <a:lnTo>
                  <a:pt x="3055734" y="870394"/>
                </a:lnTo>
                <a:lnTo>
                  <a:pt x="3060509" y="867562"/>
                </a:lnTo>
                <a:lnTo>
                  <a:pt x="3044964" y="840613"/>
                </a:lnTo>
                <a:lnTo>
                  <a:pt x="3060535" y="813650"/>
                </a:lnTo>
                <a:close/>
              </a:path>
              <a:path w="3565525" h="1066165">
                <a:moveTo>
                  <a:pt x="3565042" y="840613"/>
                </a:moveTo>
                <a:lnTo>
                  <a:pt x="3435019" y="615403"/>
                </a:lnTo>
                <a:lnTo>
                  <a:pt x="3174987" y="615403"/>
                </a:lnTo>
                <a:lnTo>
                  <a:pt x="3060535" y="813650"/>
                </a:lnTo>
                <a:lnTo>
                  <a:pt x="3065373" y="816406"/>
                </a:lnTo>
                <a:lnTo>
                  <a:pt x="3069196" y="820204"/>
                </a:lnTo>
                <a:lnTo>
                  <a:pt x="3074809" y="829830"/>
                </a:lnTo>
                <a:lnTo>
                  <a:pt x="3076232" y="835025"/>
                </a:lnTo>
                <a:lnTo>
                  <a:pt x="3076244" y="840600"/>
                </a:lnTo>
                <a:lnTo>
                  <a:pt x="3076232" y="846175"/>
                </a:lnTo>
                <a:lnTo>
                  <a:pt x="3074809" y="851369"/>
                </a:lnTo>
                <a:lnTo>
                  <a:pt x="3069183" y="861009"/>
                </a:lnTo>
                <a:lnTo>
                  <a:pt x="3065361" y="864793"/>
                </a:lnTo>
                <a:lnTo>
                  <a:pt x="3060522" y="867562"/>
                </a:lnTo>
                <a:lnTo>
                  <a:pt x="3174987" y="1065796"/>
                </a:lnTo>
                <a:lnTo>
                  <a:pt x="3435019" y="1065796"/>
                </a:lnTo>
                <a:lnTo>
                  <a:pt x="3565042" y="840613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1437683" y="4733738"/>
            <a:ext cx="3388783" cy="701040"/>
          </a:xfrm>
          <a:custGeom>
            <a:avLst/>
            <a:gdLst/>
            <a:ahLst/>
            <a:cxnLst/>
            <a:rect l="l" t="t" r="r" b="b"/>
            <a:pathLst>
              <a:path w="5083175" h="1051559">
                <a:moveTo>
                  <a:pt x="46367" y="2946"/>
                </a:moveTo>
                <a:lnTo>
                  <a:pt x="44983" y="546"/>
                </a:lnTo>
                <a:lnTo>
                  <a:pt x="44691" y="304"/>
                </a:lnTo>
                <a:lnTo>
                  <a:pt x="44488" y="0"/>
                </a:lnTo>
                <a:lnTo>
                  <a:pt x="46367" y="2946"/>
                </a:lnTo>
                <a:close/>
              </a:path>
              <a:path w="5083175" h="1051559">
                <a:moveTo>
                  <a:pt x="47828" y="5486"/>
                </a:moveTo>
                <a:lnTo>
                  <a:pt x="47701" y="5041"/>
                </a:lnTo>
                <a:lnTo>
                  <a:pt x="46367" y="2946"/>
                </a:lnTo>
                <a:lnTo>
                  <a:pt x="47828" y="5486"/>
                </a:lnTo>
                <a:close/>
              </a:path>
              <a:path w="5083175" h="1051559">
                <a:moveTo>
                  <a:pt x="4578223" y="798931"/>
                </a:moveTo>
                <a:lnTo>
                  <a:pt x="4573409" y="796074"/>
                </a:lnTo>
                <a:lnTo>
                  <a:pt x="4568215" y="794626"/>
                </a:lnTo>
                <a:lnTo>
                  <a:pt x="503389" y="794600"/>
                </a:lnTo>
                <a:lnTo>
                  <a:pt x="47828" y="5486"/>
                </a:lnTo>
                <a:lnTo>
                  <a:pt x="49314" y="10541"/>
                </a:lnTo>
                <a:lnTo>
                  <a:pt x="49326" y="20650"/>
                </a:lnTo>
                <a:lnTo>
                  <a:pt x="48526" y="24638"/>
                </a:lnTo>
                <a:lnTo>
                  <a:pt x="22225" y="47764"/>
                </a:lnTo>
                <a:lnTo>
                  <a:pt x="0" y="47764"/>
                </a:lnTo>
                <a:lnTo>
                  <a:pt x="458216" y="841476"/>
                </a:lnTo>
                <a:lnTo>
                  <a:pt x="485317" y="857110"/>
                </a:lnTo>
                <a:lnTo>
                  <a:pt x="4562614" y="857110"/>
                </a:lnTo>
                <a:lnTo>
                  <a:pt x="4568202" y="857072"/>
                </a:lnTo>
                <a:lnTo>
                  <a:pt x="4573397" y="855637"/>
                </a:lnTo>
                <a:lnTo>
                  <a:pt x="4578197" y="852792"/>
                </a:lnTo>
                <a:lnTo>
                  <a:pt x="4562653" y="825881"/>
                </a:lnTo>
                <a:lnTo>
                  <a:pt x="4578223" y="798931"/>
                </a:lnTo>
                <a:close/>
              </a:path>
              <a:path w="5083175" h="1051559">
                <a:moveTo>
                  <a:pt x="5082705" y="825817"/>
                </a:moveTo>
                <a:lnTo>
                  <a:pt x="4952695" y="600608"/>
                </a:lnTo>
                <a:lnTo>
                  <a:pt x="4692650" y="600608"/>
                </a:lnTo>
                <a:lnTo>
                  <a:pt x="4578197" y="798868"/>
                </a:lnTo>
                <a:lnTo>
                  <a:pt x="4583036" y="801611"/>
                </a:lnTo>
                <a:lnTo>
                  <a:pt x="4586859" y="805395"/>
                </a:lnTo>
                <a:lnTo>
                  <a:pt x="4592459" y="815035"/>
                </a:lnTo>
                <a:lnTo>
                  <a:pt x="4593856" y="820216"/>
                </a:lnTo>
                <a:lnTo>
                  <a:pt x="4593856" y="831367"/>
                </a:lnTo>
                <a:lnTo>
                  <a:pt x="4592459" y="836549"/>
                </a:lnTo>
                <a:lnTo>
                  <a:pt x="4586859" y="846188"/>
                </a:lnTo>
                <a:lnTo>
                  <a:pt x="4583036" y="849972"/>
                </a:lnTo>
                <a:lnTo>
                  <a:pt x="4578197" y="852716"/>
                </a:lnTo>
                <a:lnTo>
                  <a:pt x="4692675" y="1051001"/>
                </a:lnTo>
                <a:lnTo>
                  <a:pt x="4952695" y="1051001"/>
                </a:lnTo>
                <a:lnTo>
                  <a:pt x="5082705" y="825817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" y="16121"/>
            <a:ext cx="5143500" cy="6888258"/>
          </a:xfrm>
          <a:prstGeom prst="rect">
            <a:avLst/>
          </a:prstGeom>
        </p:spPr>
      </p:pic>
      <p:sp>
        <p:nvSpPr>
          <p:cNvPr id="37" name="object 46"/>
          <p:cNvSpPr txBox="1"/>
          <p:nvPr/>
        </p:nvSpPr>
        <p:spPr>
          <a:xfrm>
            <a:off x="5502989" y="1074328"/>
            <a:ext cx="6236756" cy="254736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1" dirty="0" smtClean="0">
                <a:solidFill>
                  <a:schemeClr val="bg1"/>
                </a:solidFill>
                <a:latin typeface="Arial MT"/>
              </a:rPr>
              <a:t>HR</a:t>
            </a:r>
            <a:r>
              <a:rPr lang="en-US" sz="1600" b="1" i="1" dirty="0">
                <a:solidFill>
                  <a:schemeClr val="bg1"/>
                </a:solidFill>
                <a:latin typeface="Arial MT"/>
              </a:rPr>
              <a:t>. Abu </a:t>
            </a:r>
            <a:r>
              <a:rPr lang="en-US" sz="1600" b="1" i="1" dirty="0" err="1">
                <a:solidFill>
                  <a:schemeClr val="bg1"/>
                </a:solidFill>
                <a:latin typeface="Arial MT"/>
              </a:rPr>
              <a:t>Daud</a:t>
            </a:r>
            <a:r>
              <a:rPr lang="en-US" sz="1600" b="1" i="1" dirty="0">
                <a:solidFill>
                  <a:schemeClr val="bg1"/>
                </a:solidFill>
                <a:latin typeface="Arial MT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 MT"/>
              </a:rPr>
              <a:t>dari</a:t>
            </a:r>
            <a:r>
              <a:rPr lang="en-US" sz="1600" b="1" i="1" dirty="0">
                <a:solidFill>
                  <a:schemeClr val="bg1"/>
                </a:solidFill>
                <a:latin typeface="Arial MT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 MT"/>
              </a:rPr>
              <a:t>Abd</a:t>
            </a:r>
            <a:r>
              <a:rPr lang="en-US" sz="1600" b="1" i="1" dirty="0">
                <a:solidFill>
                  <a:schemeClr val="bg1"/>
                </a:solidFill>
                <a:latin typeface="Arial MT"/>
              </a:rPr>
              <a:t>. Al-Rahman bin </a:t>
            </a:r>
            <a:r>
              <a:rPr lang="en-US" sz="1600" b="1" i="1" dirty="0" err="1">
                <a:solidFill>
                  <a:schemeClr val="bg1"/>
                </a:solidFill>
                <a:latin typeface="Arial MT"/>
              </a:rPr>
              <a:t>Yu’mar</a:t>
            </a:r>
            <a:r>
              <a:rPr lang="en-US" sz="1600" b="1" i="1" dirty="0">
                <a:solidFill>
                  <a:schemeClr val="bg1"/>
                </a:solidFill>
                <a:latin typeface="Arial MT"/>
              </a:rPr>
              <a:t> al-</a:t>
            </a:r>
            <a:r>
              <a:rPr lang="en-US" sz="1600" b="1" i="1" dirty="0" err="1">
                <a:solidFill>
                  <a:schemeClr val="bg1"/>
                </a:solidFill>
                <a:latin typeface="Arial MT"/>
              </a:rPr>
              <a:t>Dailiy</a:t>
            </a:r>
            <a:r>
              <a:rPr lang="en-US" sz="1600" b="1" i="1" dirty="0">
                <a:solidFill>
                  <a:schemeClr val="bg1"/>
                </a:solidFill>
                <a:latin typeface="Arial MT"/>
              </a:rPr>
              <a:t>, </a:t>
            </a:r>
            <a:r>
              <a:rPr lang="en-US" sz="1600" b="1" i="1" dirty="0" err="1">
                <a:solidFill>
                  <a:schemeClr val="bg1"/>
                </a:solidFill>
                <a:latin typeface="Arial MT"/>
              </a:rPr>
              <a:t>bahwa</a:t>
            </a:r>
            <a:r>
              <a:rPr lang="en-US" sz="1600" b="1" i="1" dirty="0">
                <a:solidFill>
                  <a:schemeClr val="bg1"/>
                </a:solidFill>
                <a:latin typeface="Arial MT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 MT"/>
              </a:rPr>
              <a:t>sanya</a:t>
            </a:r>
            <a:r>
              <a:rPr lang="en-US" sz="1600" b="1" i="1" dirty="0">
                <a:solidFill>
                  <a:schemeClr val="bg1"/>
                </a:solidFill>
                <a:latin typeface="Arial MT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Arial MT"/>
              </a:rPr>
              <a:t>Nabi</a:t>
            </a:r>
            <a:r>
              <a:rPr lang="en-US" sz="1600" b="1" i="1" dirty="0">
                <a:solidFill>
                  <a:schemeClr val="bg1"/>
                </a:solidFill>
                <a:latin typeface="Arial MT"/>
              </a:rPr>
              <a:t> saw. </a:t>
            </a:r>
            <a:r>
              <a:rPr lang="en-US" sz="1600" b="1" i="1" dirty="0" err="1">
                <a:solidFill>
                  <a:schemeClr val="bg1"/>
                </a:solidFill>
                <a:latin typeface="Arial MT"/>
              </a:rPr>
              <a:t>bersabda</a:t>
            </a:r>
            <a:r>
              <a:rPr lang="en-US" sz="1600" b="1" i="1" dirty="0">
                <a:solidFill>
                  <a:schemeClr val="bg1"/>
                </a:solidFill>
                <a:latin typeface="Arial MT"/>
              </a:rPr>
              <a:t>;</a:t>
            </a:r>
            <a:endParaRPr lang="en-US" sz="1600" dirty="0">
              <a:solidFill>
                <a:schemeClr val="bg1"/>
              </a:solidFill>
              <a:latin typeface="Arial MT"/>
            </a:endParaRPr>
          </a:p>
          <a:p>
            <a:pPr rtl="1">
              <a:lnSpc>
                <a:spcPct val="150000"/>
              </a:lnSpc>
            </a:pPr>
            <a:r>
              <a:rPr lang="ar-AE" sz="1600" dirty="0">
                <a:solidFill>
                  <a:schemeClr val="bg1"/>
                </a:solidFill>
                <a:latin typeface="Arial MT"/>
              </a:rPr>
              <a:t>الحجُّ عرفةُ , فمن اَدْرَكَ لَيْلَةَ عرفةَ قبلَ طُلُوْعِ الفَجْرِ من ليلةِ جُمَعٍ فَقَدْ تَمَّ حَجُّـهُ.</a:t>
            </a:r>
          </a:p>
          <a:p>
            <a:pPr>
              <a:lnSpc>
                <a:spcPct val="150000"/>
              </a:lnSpc>
            </a:pPr>
            <a:r>
              <a:rPr lang="en-US" sz="1600" i="1" dirty="0">
                <a:solidFill>
                  <a:schemeClr val="bg1"/>
                </a:solidFill>
                <a:latin typeface="Arial MT"/>
              </a:rPr>
              <a:t>Haji 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itu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adalah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Wukuf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 Di ‘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Arafah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maka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barangsiapa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 yang 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mengetahui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 (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wukuf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 di ‘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Arafah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) 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pada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malam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 ‘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Arafah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hingga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menjelang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terbitnya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Fajar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dari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malam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berkumpulnya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 para 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jama’ah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maka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sungguh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hajinya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telah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 MT"/>
              </a:rPr>
              <a:t>sempurna</a:t>
            </a:r>
            <a:r>
              <a:rPr lang="en-US" sz="1600" i="1" dirty="0">
                <a:solidFill>
                  <a:schemeClr val="bg1"/>
                </a:solidFill>
                <a:latin typeface="Arial MT"/>
              </a:rPr>
              <a:t>.</a:t>
            </a:r>
            <a:endParaRPr lang="en-US" sz="1600" dirty="0">
              <a:solidFill>
                <a:schemeClr val="bg1"/>
              </a:solidFill>
              <a:latin typeface="Arial MT"/>
            </a:endParaRPr>
          </a:p>
        </p:txBody>
      </p:sp>
      <p:sp>
        <p:nvSpPr>
          <p:cNvPr id="39" name="object 46"/>
          <p:cNvSpPr txBox="1"/>
          <p:nvPr/>
        </p:nvSpPr>
        <p:spPr>
          <a:xfrm>
            <a:off x="3028484" y="8373"/>
            <a:ext cx="6236756" cy="91807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2" algn="ctr">
              <a:lnSpc>
                <a:spcPct val="150000"/>
              </a:lnSpc>
              <a:tabLst>
                <a:tab pos="261210" algn="l"/>
              </a:tabLst>
            </a:pPr>
            <a:r>
              <a:rPr lang="en-US" sz="4400" spc="-30" dirty="0" smtClean="0">
                <a:solidFill>
                  <a:srgbClr val="EDD5CA"/>
                </a:solidFill>
                <a:latin typeface="Arial Black"/>
                <a:cs typeface="Arial Black"/>
              </a:rPr>
              <a:t>Haji  </a:t>
            </a:r>
          </a:p>
        </p:txBody>
      </p:sp>
      <p:sp>
        <p:nvSpPr>
          <p:cNvPr id="40" name="object 46"/>
          <p:cNvSpPr txBox="1"/>
          <p:nvPr/>
        </p:nvSpPr>
        <p:spPr>
          <a:xfrm>
            <a:off x="5329191" y="3898437"/>
            <a:ext cx="6770044" cy="240835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2">
              <a:lnSpc>
                <a:spcPct val="150000"/>
              </a:lnSpc>
              <a:tabLst>
                <a:tab pos="261210" algn="l"/>
              </a:tabLst>
            </a:pPr>
            <a:r>
              <a:rPr lang="en-US" sz="2000" spc="-30" dirty="0" err="1" smtClean="0">
                <a:solidFill>
                  <a:srgbClr val="EDD5CA"/>
                </a:solidFill>
                <a:latin typeface="Arial Black"/>
                <a:cs typeface="Arial Black"/>
              </a:rPr>
              <a:t>Ibadah</a:t>
            </a:r>
            <a:r>
              <a:rPr lang="en-US" sz="2000" spc="-30" dirty="0" smtClean="0">
                <a:solidFill>
                  <a:srgbClr val="EDD5CA"/>
                </a:solidFill>
                <a:latin typeface="Arial Black"/>
                <a:cs typeface="Arial Black"/>
              </a:rPr>
              <a:t> Haji </a:t>
            </a:r>
            <a:r>
              <a:rPr lang="en-US" sz="2000" spc="-30" dirty="0" err="1" smtClean="0">
                <a:solidFill>
                  <a:srgbClr val="EDD5CA"/>
                </a:solidFill>
                <a:latin typeface="Arial Black"/>
                <a:cs typeface="Arial Black"/>
              </a:rPr>
              <a:t>adalah</a:t>
            </a:r>
            <a:r>
              <a:rPr lang="en-US" sz="2000" spc="-30" dirty="0" smtClean="0">
                <a:solidFill>
                  <a:srgbClr val="EDD5CA"/>
                </a:solidFill>
                <a:latin typeface="Arial Black"/>
                <a:cs typeface="Arial Black"/>
              </a:rPr>
              <a:t> </a:t>
            </a:r>
            <a:r>
              <a:rPr lang="en-US" sz="2000" spc="-30" dirty="0" err="1" smtClean="0">
                <a:solidFill>
                  <a:srgbClr val="EDD5CA"/>
                </a:solidFill>
                <a:latin typeface="Arial Black"/>
                <a:cs typeface="Arial Black"/>
              </a:rPr>
              <a:t>Panggilan</a:t>
            </a:r>
            <a:r>
              <a:rPr lang="en-US" sz="2000" spc="-30" dirty="0" smtClean="0">
                <a:solidFill>
                  <a:srgbClr val="EDD5CA"/>
                </a:solidFill>
                <a:latin typeface="Arial Black"/>
                <a:cs typeface="Arial Black"/>
              </a:rPr>
              <a:t> Allah SWT</a:t>
            </a:r>
          </a:p>
          <a:p>
            <a:pPr marL="25402">
              <a:lnSpc>
                <a:spcPct val="150000"/>
              </a:lnSpc>
              <a:tabLst>
                <a:tab pos="261210" algn="l"/>
              </a:tabLst>
            </a:pPr>
            <a:r>
              <a:rPr lang="en-US" sz="2000" spc="-30" dirty="0" smtClean="0">
                <a:solidFill>
                  <a:srgbClr val="EDD5CA"/>
                </a:solidFill>
                <a:latin typeface="Arial Black"/>
                <a:cs typeface="Arial Black"/>
              </a:rPr>
              <a:t/>
            </a:r>
            <a:br>
              <a:rPr lang="en-US" sz="2000" spc="-30" dirty="0" smtClean="0">
                <a:solidFill>
                  <a:srgbClr val="EDD5CA"/>
                </a:solidFill>
                <a:latin typeface="Arial Black"/>
                <a:cs typeface="Arial Black"/>
              </a:rPr>
            </a:br>
            <a:r>
              <a:rPr lang="en-US" sz="1600" spc="-30" dirty="0" err="1">
                <a:solidFill>
                  <a:srgbClr val="EDD5CA"/>
                </a:solidFill>
                <a:latin typeface="Arial Black"/>
                <a:cs typeface="Arial Black"/>
              </a:rPr>
              <a:t>hari</a:t>
            </a:r>
            <a:r>
              <a:rPr lang="en-US" sz="1600" spc="-30" dirty="0">
                <a:solidFill>
                  <a:srgbClr val="EDD5CA"/>
                </a:solidFill>
                <a:latin typeface="Arial Black"/>
                <a:cs typeface="Arial Black"/>
              </a:rPr>
              <a:t>, </a:t>
            </a:r>
            <a:r>
              <a:rPr lang="en-US" sz="1600" spc="-30" dirty="0" err="1">
                <a:solidFill>
                  <a:srgbClr val="EDD5CA"/>
                </a:solidFill>
                <a:latin typeface="Arial Black"/>
                <a:cs typeface="Arial Black"/>
              </a:rPr>
              <a:t>tanggal</a:t>
            </a:r>
            <a:r>
              <a:rPr lang="en-US" sz="1600" spc="-30" dirty="0">
                <a:solidFill>
                  <a:srgbClr val="EDD5CA"/>
                </a:solidFill>
                <a:latin typeface="Arial Black"/>
                <a:cs typeface="Arial Black"/>
              </a:rPr>
              <a:t> : </a:t>
            </a:r>
            <a:r>
              <a:rPr lang="en-US" sz="1600" spc="-30" dirty="0" err="1">
                <a:solidFill>
                  <a:srgbClr val="EDD5CA"/>
                </a:solidFill>
                <a:latin typeface="Arial Black"/>
                <a:cs typeface="Arial Black"/>
              </a:rPr>
              <a:t>Arafah</a:t>
            </a:r>
            <a:r>
              <a:rPr lang="en-US" sz="1600" spc="-30" dirty="0">
                <a:solidFill>
                  <a:srgbClr val="EDD5CA"/>
                </a:solidFill>
                <a:latin typeface="Arial Black"/>
                <a:cs typeface="Arial Black"/>
              </a:rPr>
              <a:t>, 9 </a:t>
            </a:r>
            <a:r>
              <a:rPr lang="en-US" sz="1600" spc="-30" dirty="0" err="1" smtClean="0">
                <a:solidFill>
                  <a:srgbClr val="EDD5CA"/>
                </a:solidFill>
                <a:latin typeface="Arial Black"/>
                <a:cs typeface="Arial Black"/>
              </a:rPr>
              <a:t>Dzulhijjah</a:t>
            </a:r>
            <a:endParaRPr lang="en-US" sz="1600" spc="-30" dirty="0">
              <a:solidFill>
                <a:srgbClr val="EDD5CA"/>
              </a:solidFill>
              <a:latin typeface="Arial Black"/>
              <a:cs typeface="Arial Black"/>
            </a:endParaRPr>
          </a:p>
          <a:p>
            <a:pPr marL="25402">
              <a:lnSpc>
                <a:spcPct val="150000"/>
              </a:lnSpc>
              <a:tabLst>
                <a:tab pos="261210" algn="l"/>
              </a:tabLst>
            </a:pPr>
            <a:r>
              <a:rPr lang="en-US" sz="1600" spc="-30" dirty="0" err="1">
                <a:solidFill>
                  <a:srgbClr val="EDD5CA"/>
                </a:solidFill>
                <a:latin typeface="Arial Black"/>
                <a:cs typeface="Arial Black"/>
              </a:rPr>
              <a:t>pukul</a:t>
            </a:r>
            <a:r>
              <a:rPr lang="en-US" sz="1600" spc="-30" dirty="0">
                <a:solidFill>
                  <a:srgbClr val="EDD5CA"/>
                </a:solidFill>
                <a:latin typeface="Arial Black"/>
                <a:cs typeface="Arial Black"/>
              </a:rPr>
              <a:t>	</a:t>
            </a:r>
            <a:r>
              <a:rPr lang="en-US" sz="1600" spc="-30" dirty="0" smtClean="0">
                <a:solidFill>
                  <a:srgbClr val="EDD5CA"/>
                </a:solidFill>
                <a:latin typeface="Arial Black"/>
                <a:cs typeface="Arial Black"/>
              </a:rPr>
              <a:t>: </a:t>
            </a:r>
            <a:r>
              <a:rPr lang="en-US" sz="1600" spc="-30" dirty="0" err="1">
                <a:solidFill>
                  <a:srgbClr val="EDD5CA"/>
                </a:solidFill>
                <a:latin typeface="Arial Black"/>
                <a:cs typeface="Arial Black"/>
              </a:rPr>
              <a:t>S</a:t>
            </a:r>
            <a:r>
              <a:rPr lang="en-US" sz="1600" spc="-30" dirty="0" err="1" smtClean="0">
                <a:solidFill>
                  <a:srgbClr val="EDD5CA"/>
                </a:solidFill>
                <a:latin typeface="Arial Black"/>
                <a:cs typeface="Arial Black"/>
              </a:rPr>
              <a:t>etelah</a:t>
            </a:r>
            <a:r>
              <a:rPr lang="en-US" sz="1600" spc="-30" dirty="0" smtClean="0">
                <a:solidFill>
                  <a:srgbClr val="EDD5CA"/>
                </a:solidFill>
                <a:latin typeface="Arial Black"/>
                <a:cs typeface="Arial Black"/>
              </a:rPr>
              <a:t> </a:t>
            </a:r>
            <a:r>
              <a:rPr lang="en-US" sz="1600" spc="-30" dirty="0" err="1">
                <a:solidFill>
                  <a:srgbClr val="EDD5CA"/>
                </a:solidFill>
                <a:latin typeface="Arial Black"/>
                <a:cs typeface="Arial Black"/>
              </a:rPr>
              <a:t>matahari</a:t>
            </a:r>
            <a:r>
              <a:rPr lang="en-US" sz="1600" spc="-30" dirty="0">
                <a:solidFill>
                  <a:srgbClr val="EDD5CA"/>
                </a:solidFill>
                <a:latin typeface="Arial Black"/>
                <a:cs typeface="Arial Black"/>
              </a:rPr>
              <a:t> </a:t>
            </a:r>
            <a:r>
              <a:rPr lang="en-US" sz="1600" spc="-30" dirty="0" err="1" smtClean="0">
                <a:solidFill>
                  <a:srgbClr val="EDD5CA"/>
                </a:solidFill>
                <a:latin typeface="Arial Black"/>
                <a:cs typeface="Arial Black"/>
              </a:rPr>
              <a:t>tergelincir</a:t>
            </a:r>
            <a:r>
              <a:rPr lang="en-US" sz="1600" spc="-30" dirty="0" smtClean="0">
                <a:solidFill>
                  <a:srgbClr val="EDD5CA"/>
                </a:solidFill>
                <a:latin typeface="Arial Black"/>
                <a:cs typeface="Arial Black"/>
              </a:rPr>
              <a:t> (</a:t>
            </a:r>
            <a:r>
              <a:rPr lang="en-US" sz="1600" spc="-30" dirty="0" err="1" smtClean="0">
                <a:solidFill>
                  <a:srgbClr val="EDD5CA"/>
                </a:solidFill>
                <a:latin typeface="Arial Black"/>
                <a:cs typeface="Arial Black"/>
              </a:rPr>
              <a:t>dzuhur-maghrib</a:t>
            </a:r>
            <a:r>
              <a:rPr lang="en-US" sz="1600" spc="-30" dirty="0" smtClean="0">
                <a:solidFill>
                  <a:srgbClr val="EDD5CA"/>
                </a:solidFill>
                <a:latin typeface="Arial Black"/>
                <a:cs typeface="Arial Black"/>
              </a:rPr>
              <a:t>)</a:t>
            </a:r>
            <a:endParaRPr lang="en-US" sz="1600" spc="-30" dirty="0">
              <a:solidFill>
                <a:srgbClr val="EDD5CA"/>
              </a:solidFill>
              <a:latin typeface="Arial Black"/>
              <a:cs typeface="Arial Black"/>
            </a:endParaRPr>
          </a:p>
          <a:p>
            <a:pPr marL="25402">
              <a:lnSpc>
                <a:spcPct val="150000"/>
              </a:lnSpc>
              <a:tabLst>
                <a:tab pos="261210" algn="l"/>
              </a:tabLst>
            </a:pPr>
            <a:r>
              <a:rPr lang="en-US" sz="1600" spc="-30" dirty="0" err="1" smtClean="0">
                <a:solidFill>
                  <a:srgbClr val="EDD5CA"/>
                </a:solidFill>
                <a:latin typeface="Arial Black"/>
                <a:cs typeface="Arial Black"/>
              </a:rPr>
              <a:t>tempat</a:t>
            </a:r>
            <a:r>
              <a:rPr lang="en-US" sz="1600" spc="-30" dirty="0">
                <a:solidFill>
                  <a:srgbClr val="EDD5CA"/>
                </a:solidFill>
                <a:latin typeface="Arial Black"/>
                <a:cs typeface="Arial Black"/>
              </a:rPr>
              <a:t>	: Padang </a:t>
            </a:r>
            <a:r>
              <a:rPr lang="en-US" sz="1600" spc="-30" dirty="0" err="1" smtClean="0">
                <a:solidFill>
                  <a:srgbClr val="EDD5CA"/>
                </a:solidFill>
                <a:latin typeface="Arial Black"/>
                <a:cs typeface="Arial Black"/>
              </a:rPr>
              <a:t>Arafah</a:t>
            </a:r>
            <a:endParaRPr lang="en-US" sz="1600" spc="-30" dirty="0" smtClean="0">
              <a:solidFill>
                <a:srgbClr val="EDD5CA"/>
              </a:solidFill>
              <a:latin typeface="Arial Black"/>
              <a:cs typeface="Arial Black"/>
            </a:endParaRPr>
          </a:p>
          <a:p>
            <a:pPr marL="25402">
              <a:lnSpc>
                <a:spcPct val="150000"/>
              </a:lnSpc>
              <a:tabLst>
                <a:tab pos="261210" algn="l"/>
              </a:tabLst>
            </a:pPr>
            <a:r>
              <a:rPr lang="en-US" sz="1600" spc="-30" dirty="0">
                <a:solidFill>
                  <a:srgbClr val="EDD5CA"/>
                </a:solidFill>
                <a:latin typeface="Arial Black"/>
                <a:cs typeface="Arial Black"/>
              </a:rPr>
              <a:t>a</a:t>
            </a:r>
            <a:r>
              <a:rPr lang="en-US" sz="1600" spc="-30" dirty="0" smtClean="0">
                <a:solidFill>
                  <a:srgbClr val="EDD5CA"/>
                </a:solidFill>
                <a:latin typeface="Arial Black"/>
                <a:cs typeface="Arial Black"/>
              </a:rPr>
              <a:t>cara	: </a:t>
            </a:r>
            <a:r>
              <a:rPr lang="en-US" sz="1600" spc="-30" dirty="0" err="1" smtClean="0">
                <a:solidFill>
                  <a:srgbClr val="EDD5CA"/>
                </a:solidFill>
                <a:latin typeface="Arial Black"/>
                <a:cs typeface="Arial Black"/>
              </a:rPr>
              <a:t>wukuf</a:t>
            </a:r>
            <a:endParaRPr lang="en-US" sz="1600" spc="-30" dirty="0">
              <a:solidFill>
                <a:srgbClr val="EDD5CA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935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0" y="2858840"/>
            <a:ext cx="3898053" cy="3999230"/>
            <a:chOff x="0" y="4288259"/>
            <a:chExt cx="5847080" cy="5998845"/>
          </a:xfrm>
        </p:grpSpPr>
        <p:sp>
          <p:nvSpPr>
            <p:cNvPr id="6" name="object 6"/>
            <p:cNvSpPr/>
            <p:nvPr/>
          </p:nvSpPr>
          <p:spPr>
            <a:xfrm>
              <a:off x="0" y="4288259"/>
              <a:ext cx="5847080" cy="5998845"/>
            </a:xfrm>
            <a:custGeom>
              <a:avLst/>
              <a:gdLst/>
              <a:ahLst/>
              <a:cxnLst/>
              <a:rect l="l" t="t" r="r" b="b"/>
              <a:pathLst>
                <a:path w="5847080" h="5998845">
                  <a:moveTo>
                    <a:pt x="567484" y="12699"/>
                  </a:moveTo>
                  <a:lnTo>
                    <a:pt x="86065" y="12699"/>
                  </a:lnTo>
                  <a:lnTo>
                    <a:pt x="134003" y="0"/>
                  </a:lnTo>
                  <a:lnTo>
                    <a:pt x="519546" y="0"/>
                  </a:lnTo>
                  <a:lnTo>
                    <a:pt x="567484" y="12699"/>
                  </a:lnTo>
                  <a:close/>
                </a:path>
                <a:path w="5847080" h="5998845">
                  <a:moveTo>
                    <a:pt x="5827015" y="5998740"/>
                  </a:moveTo>
                  <a:lnTo>
                    <a:pt x="0" y="5998740"/>
                  </a:lnTo>
                  <a:lnTo>
                    <a:pt x="0" y="12699"/>
                  </a:lnTo>
                  <a:lnTo>
                    <a:pt x="710659" y="12699"/>
                  </a:lnTo>
                  <a:lnTo>
                    <a:pt x="758165" y="25399"/>
                  </a:lnTo>
                  <a:lnTo>
                    <a:pt x="852840" y="25399"/>
                  </a:lnTo>
                  <a:lnTo>
                    <a:pt x="900005" y="38099"/>
                  </a:lnTo>
                  <a:lnTo>
                    <a:pt x="993982" y="38099"/>
                  </a:lnTo>
                  <a:lnTo>
                    <a:pt x="1040790" y="50799"/>
                  </a:lnTo>
                  <a:lnTo>
                    <a:pt x="1087476" y="50799"/>
                  </a:lnTo>
                  <a:lnTo>
                    <a:pt x="1134039" y="63499"/>
                  </a:lnTo>
                  <a:lnTo>
                    <a:pt x="1180475" y="63499"/>
                  </a:lnTo>
                  <a:lnTo>
                    <a:pt x="1272965" y="88899"/>
                  </a:lnTo>
                  <a:lnTo>
                    <a:pt x="1319015" y="88899"/>
                  </a:lnTo>
                  <a:lnTo>
                    <a:pt x="1410717" y="114299"/>
                  </a:lnTo>
                  <a:lnTo>
                    <a:pt x="1456365" y="114299"/>
                  </a:lnTo>
                  <a:lnTo>
                    <a:pt x="1637566" y="165099"/>
                  </a:lnTo>
                  <a:lnTo>
                    <a:pt x="1682510" y="165099"/>
                  </a:lnTo>
                  <a:lnTo>
                    <a:pt x="2036676" y="266699"/>
                  </a:lnTo>
                  <a:lnTo>
                    <a:pt x="2080248" y="292099"/>
                  </a:lnTo>
                  <a:lnTo>
                    <a:pt x="2252909" y="342899"/>
                  </a:lnTo>
                  <a:lnTo>
                    <a:pt x="2295659" y="368299"/>
                  </a:lnTo>
                  <a:lnTo>
                    <a:pt x="2380650" y="393699"/>
                  </a:lnTo>
                  <a:lnTo>
                    <a:pt x="2422887" y="419099"/>
                  </a:lnTo>
                  <a:lnTo>
                    <a:pt x="2506837" y="444499"/>
                  </a:lnTo>
                  <a:lnTo>
                    <a:pt x="2548546" y="469899"/>
                  </a:lnTo>
                  <a:lnTo>
                    <a:pt x="2590075" y="482599"/>
                  </a:lnTo>
                  <a:lnTo>
                    <a:pt x="2631424" y="507999"/>
                  </a:lnTo>
                  <a:lnTo>
                    <a:pt x="2672589" y="520699"/>
                  </a:lnTo>
                  <a:lnTo>
                    <a:pt x="2713570" y="546099"/>
                  </a:lnTo>
                  <a:lnTo>
                    <a:pt x="2754365" y="558799"/>
                  </a:lnTo>
                  <a:lnTo>
                    <a:pt x="2835390" y="609599"/>
                  </a:lnTo>
                  <a:lnTo>
                    <a:pt x="2875616" y="622299"/>
                  </a:lnTo>
                  <a:lnTo>
                    <a:pt x="2955488" y="673099"/>
                  </a:lnTo>
                  <a:lnTo>
                    <a:pt x="2995131" y="685799"/>
                  </a:lnTo>
                  <a:lnTo>
                    <a:pt x="3112864" y="761999"/>
                  </a:lnTo>
                  <a:lnTo>
                    <a:pt x="3151704" y="774699"/>
                  </a:lnTo>
                  <a:lnTo>
                    <a:pt x="3266991" y="850899"/>
                  </a:lnTo>
                  <a:lnTo>
                    <a:pt x="3454919" y="977899"/>
                  </a:lnTo>
                  <a:lnTo>
                    <a:pt x="3601344" y="1079499"/>
                  </a:lnTo>
                  <a:lnTo>
                    <a:pt x="3744170" y="1181099"/>
                  </a:lnTo>
                  <a:lnTo>
                    <a:pt x="3779302" y="1219199"/>
                  </a:lnTo>
                  <a:lnTo>
                    <a:pt x="3883291" y="1295399"/>
                  </a:lnTo>
                  <a:lnTo>
                    <a:pt x="3917479" y="1333499"/>
                  </a:lnTo>
                  <a:lnTo>
                    <a:pt x="3985135" y="1384299"/>
                  </a:lnTo>
                  <a:lnTo>
                    <a:pt x="4018598" y="1422399"/>
                  </a:lnTo>
                  <a:lnTo>
                    <a:pt x="4084787" y="1473199"/>
                  </a:lnTo>
                  <a:lnTo>
                    <a:pt x="4117510" y="1511299"/>
                  </a:lnTo>
                  <a:lnTo>
                    <a:pt x="4149983" y="1536699"/>
                  </a:lnTo>
                  <a:lnTo>
                    <a:pt x="4182204" y="1574799"/>
                  </a:lnTo>
                  <a:lnTo>
                    <a:pt x="4214172" y="1600199"/>
                  </a:lnTo>
                  <a:lnTo>
                    <a:pt x="4245884" y="1638299"/>
                  </a:lnTo>
                  <a:lnTo>
                    <a:pt x="4277339" y="1663699"/>
                  </a:lnTo>
                  <a:lnTo>
                    <a:pt x="4308536" y="1701799"/>
                  </a:lnTo>
                  <a:lnTo>
                    <a:pt x="4339473" y="1727199"/>
                  </a:lnTo>
                  <a:lnTo>
                    <a:pt x="4370147" y="1765299"/>
                  </a:lnTo>
                  <a:lnTo>
                    <a:pt x="4400558" y="1803399"/>
                  </a:lnTo>
                  <a:lnTo>
                    <a:pt x="4430704" y="1828799"/>
                  </a:lnTo>
                  <a:lnTo>
                    <a:pt x="4460583" y="1866899"/>
                  </a:lnTo>
                  <a:lnTo>
                    <a:pt x="4490193" y="1892299"/>
                  </a:lnTo>
                  <a:lnTo>
                    <a:pt x="4519532" y="1930399"/>
                  </a:lnTo>
                  <a:lnTo>
                    <a:pt x="4548600" y="1968499"/>
                  </a:lnTo>
                  <a:lnTo>
                    <a:pt x="4577394" y="2006599"/>
                  </a:lnTo>
                  <a:lnTo>
                    <a:pt x="4605913" y="2031999"/>
                  </a:lnTo>
                  <a:lnTo>
                    <a:pt x="4634154" y="2070099"/>
                  </a:lnTo>
                  <a:lnTo>
                    <a:pt x="4662117" y="2108199"/>
                  </a:lnTo>
                  <a:lnTo>
                    <a:pt x="4689799" y="2146299"/>
                  </a:lnTo>
                  <a:lnTo>
                    <a:pt x="4717199" y="2171699"/>
                  </a:lnTo>
                  <a:lnTo>
                    <a:pt x="4744316" y="2209799"/>
                  </a:lnTo>
                  <a:lnTo>
                    <a:pt x="4771146" y="2247899"/>
                  </a:lnTo>
                  <a:lnTo>
                    <a:pt x="4797690" y="2285999"/>
                  </a:lnTo>
                  <a:lnTo>
                    <a:pt x="4823945" y="2324099"/>
                  </a:lnTo>
                  <a:lnTo>
                    <a:pt x="4849909" y="2362199"/>
                  </a:lnTo>
                  <a:lnTo>
                    <a:pt x="4875581" y="2400299"/>
                  </a:lnTo>
                  <a:lnTo>
                    <a:pt x="4900959" y="2425699"/>
                  </a:lnTo>
                  <a:lnTo>
                    <a:pt x="4926042" y="2463799"/>
                  </a:lnTo>
                  <a:lnTo>
                    <a:pt x="4950827" y="2501899"/>
                  </a:lnTo>
                  <a:lnTo>
                    <a:pt x="4975313" y="2539999"/>
                  </a:lnTo>
                  <a:lnTo>
                    <a:pt x="4999499" y="2578099"/>
                  </a:lnTo>
                  <a:lnTo>
                    <a:pt x="5023382" y="2616199"/>
                  </a:lnTo>
                  <a:lnTo>
                    <a:pt x="5046961" y="2654299"/>
                  </a:lnTo>
                  <a:lnTo>
                    <a:pt x="5070235" y="2692399"/>
                  </a:lnTo>
                  <a:lnTo>
                    <a:pt x="5093201" y="2730499"/>
                  </a:lnTo>
                  <a:lnTo>
                    <a:pt x="5115858" y="2781299"/>
                  </a:lnTo>
                  <a:lnTo>
                    <a:pt x="5138204" y="2819399"/>
                  </a:lnTo>
                  <a:lnTo>
                    <a:pt x="5160238" y="2857499"/>
                  </a:lnTo>
                  <a:lnTo>
                    <a:pt x="5181958" y="2895599"/>
                  </a:lnTo>
                  <a:lnTo>
                    <a:pt x="5203362" y="2933699"/>
                  </a:lnTo>
                  <a:lnTo>
                    <a:pt x="5224449" y="2971799"/>
                  </a:lnTo>
                  <a:lnTo>
                    <a:pt x="5245216" y="3009899"/>
                  </a:lnTo>
                  <a:lnTo>
                    <a:pt x="5265662" y="3060699"/>
                  </a:lnTo>
                  <a:lnTo>
                    <a:pt x="5285786" y="3098799"/>
                  </a:lnTo>
                  <a:lnTo>
                    <a:pt x="5305586" y="3136899"/>
                  </a:lnTo>
                  <a:lnTo>
                    <a:pt x="5325060" y="3174999"/>
                  </a:lnTo>
                  <a:lnTo>
                    <a:pt x="5344206" y="3213099"/>
                  </a:lnTo>
                  <a:lnTo>
                    <a:pt x="5363023" y="3263899"/>
                  </a:lnTo>
                  <a:lnTo>
                    <a:pt x="5381509" y="3301999"/>
                  </a:lnTo>
                  <a:lnTo>
                    <a:pt x="5399663" y="3340099"/>
                  </a:lnTo>
                  <a:lnTo>
                    <a:pt x="5417482" y="3378199"/>
                  </a:lnTo>
                  <a:lnTo>
                    <a:pt x="5434965" y="3428999"/>
                  </a:lnTo>
                  <a:lnTo>
                    <a:pt x="5452110" y="3467099"/>
                  </a:lnTo>
                  <a:lnTo>
                    <a:pt x="5468916" y="3505199"/>
                  </a:lnTo>
                  <a:lnTo>
                    <a:pt x="5485381" y="3555999"/>
                  </a:lnTo>
                  <a:lnTo>
                    <a:pt x="5501503" y="3594099"/>
                  </a:lnTo>
                  <a:lnTo>
                    <a:pt x="5517281" y="3644899"/>
                  </a:lnTo>
                  <a:lnTo>
                    <a:pt x="5532713" y="3682999"/>
                  </a:lnTo>
                  <a:lnTo>
                    <a:pt x="5547797" y="3721099"/>
                  </a:lnTo>
                  <a:lnTo>
                    <a:pt x="5562531" y="3771899"/>
                  </a:lnTo>
                  <a:lnTo>
                    <a:pt x="5576915" y="3809999"/>
                  </a:lnTo>
                  <a:lnTo>
                    <a:pt x="5590945" y="3860799"/>
                  </a:lnTo>
                  <a:lnTo>
                    <a:pt x="5604621" y="3898899"/>
                  </a:lnTo>
                  <a:lnTo>
                    <a:pt x="5617941" y="3949699"/>
                  </a:lnTo>
                  <a:lnTo>
                    <a:pt x="5630903" y="3987799"/>
                  </a:lnTo>
                  <a:lnTo>
                    <a:pt x="5643505" y="4038599"/>
                  </a:lnTo>
                  <a:lnTo>
                    <a:pt x="5655746" y="4076699"/>
                  </a:lnTo>
                  <a:lnTo>
                    <a:pt x="5667624" y="4127499"/>
                  </a:lnTo>
                  <a:lnTo>
                    <a:pt x="5679138" y="4165599"/>
                  </a:lnTo>
                  <a:lnTo>
                    <a:pt x="5690285" y="4216399"/>
                  </a:lnTo>
                  <a:lnTo>
                    <a:pt x="5701064" y="4254499"/>
                  </a:lnTo>
                  <a:lnTo>
                    <a:pt x="5711474" y="4305299"/>
                  </a:lnTo>
                  <a:lnTo>
                    <a:pt x="5721512" y="4343399"/>
                  </a:lnTo>
                  <a:lnTo>
                    <a:pt x="5731177" y="4394199"/>
                  </a:lnTo>
                  <a:lnTo>
                    <a:pt x="5740468" y="4432299"/>
                  </a:lnTo>
                  <a:lnTo>
                    <a:pt x="5749382" y="4483099"/>
                  </a:lnTo>
                  <a:lnTo>
                    <a:pt x="5757918" y="4533899"/>
                  </a:lnTo>
                  <a:lnTo>
                    <a:pt x="5766074" y="4571999"/>
                  </a:lnTo>
                  <a:lnTo>
                    <a:pt x="5773849" y="4622799"/>
                  </a:lnTo>
                  <a:lnTo>
                    <a:pt x="5781240" y="4673599"/>
                  </a:lnTo>
                  <a:lnTo>
                    <a:pt x="5788247" y="4711699"/>
                  </a:lnTo>
                  <a:lnTo>
                    <a:pt x="5794867" y="4762499"/>
                  </a:lnTo>
                  <a:lnTo>
                    <a:pt x="5801099" y="4813299"/>
                  </a:lnTo>
                  <a:lnTo>
                    <a:pt x="5806942" y="4851399"/>
                  </a:lnTo>
                  <a:lnTo>
                    <a:pt x="5812392" y="4902199"/>
                  </a:lnTo>
                  <a:lnTo>
                    <a:pt x="5817450" y="4952999"/>
                  </a:lnTo>
                  <a:lnTo>
                    <a:pt x="5822112" y="4991099"/>
                  </a:lnTo>
                  <a:lnTo>
                    <a:pt x="5826378" y="5041899"/>
                  </a:lnTo>
                  <a:lnTo>
                    <a:pt x="5830246" y="5092699"/>
                  </a:lnTo>
                  <a:lnTo>
                    <a:pt x="5833713" y="5143499"/>
                  </a:lnTo>
                  <a:lnTo>
                    <a:pt x="5836779" y="5181599"/>
                  </a:lnTo>
                  <a:lnTo>
                    <a:pt x="5839442" y="5232399"/>
                  </a:lnTo>
                  <a:lnTo>
                    <a:pt x="5841700" y="5283199"/>
                  </a:lnTo>
                  <a:lnTo>
                    <a:pt x="5843551" y="5333999"/>
                  </a:lnTo>
                  <a:lnTo>
                    <a:pt x="5844993" y="5372099"/>
                  </a:lnTo>
                  <a:lnTo>
                    <a:pt x="5846026" y="5422899"/>
                  </a:lnTo>
                  <a:lnTo>
                    <a:pt x="5846646" y="5473699"/>
                  </a:lnTo>
                  <a:lnTo>
                    <a:pt x="5846853" y="5524454"/>
                  </a:lnTo>
                  <a:lnTo>
                    <a:pt x="5846646" y="5575299"/>
                  </a:lnTo>
                  <a:lnTo>
                    <a:pt x="5846026" y="5613399"/>
                  </a:lnTo>
                  <a:lnTo>
                    <a:pt x="5844993" y="5664199"/>
                  </a:lnTo>
                  <a:lnTo>
                    <a:pt x="5843551" y="5714999"/>
                  </a:lnTo>
                  <a:lnTo>
                    <a:pt x="5841700" y="5765799"/>
                  </a:lnTo>
                  <a:lnTo>
                    <a:pt x="5839442" y="5816599"/>
                  </a:lnTo>
                  <a:lnTo>
                    <a:pt x="5836779" y="5854699"/>
                  </a:lnTo>
                  <a:lnTo>
                    <a:pt x="5833713" y="5905499"/>
                  </a:lnTo>
                  <a:lnTo>
                    <a:pt x="5830246" y="5956299"/>
                  </a:lnTo>
                  <a:lnTo>
                    <a:pt x="5827015" y="5998740"/>
                  </a:lnTo>
                  <a:close/>
                </a:path>
              </a:pathLst>
            </a:custGeom>
            <a:solidFill>
              <a:srgbClr val="0E49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8777616"/>
              <a:ext cx="1276350" cy="1509395"/>
            </a:xfrm>
            <a:custGeom>
              <a:avLst/>
              <a:gdLst/>
              <a:ahLst/>
              <a:cxnLst/>
              <a:rect l="l" t="t" r="r" b="b"/>
              <a:pathLst>
                <a:path w="1276350" h="1509395">
                  <a:moveTo>
                    <a:pt x="0" y="0"/>
                  </a:moveTo>
                  <a:lnTo>
                    <a:pt x="38069" y="7493"/>
                  </a:lnTo>
                  <a:lnTo>
                    <a:pt x="82999" y="17731"/>
                  </a:lnTo>
                  <a:lnTo>
                    <a:pt x="127429" y="29246"/>
                  </a:lnTo>
                  <a:lnTo>
                    <a:pt x="171337" y="42019"/>
                  </a:lnTo>
                  <a:lnTo>
                    <a:pt x="214703" y="56030"/>
                  </a:lnTo>
                  <a:lnTo>
                    <a:pt x="257507" y="71257"/>
                  </a:lnTo>
                  <a:lnTo>
                    <a:pt x="299728" y="87681"/>
                  </a:lnTo>
                  <a:lnTo>
                    <a:pt x="341346" y="105281"/>
                  </a:lnTo>
                  <a:lnTo>
                    <a:pt x="382340" y="124036"/>
                  </a:lnTo>
                  <a:lnTo>
                    <a:pt x="422691" y="143926"/>
                  </a:lnTo>
                  <a:lnTo>
                    <a:pt x="462376" y="164931"/>
                  </a:lnTo>
                  <a:lnTo>
                    <a:pt x="501377" y="187030"/>
                  </a:lnTo>
                  <a:lnTo>
                    <a:pt x="539672" y="210202"/>
                  </a:lnTo>
                  <a:lnTo>
                    <a:pt x="577241" y="234428"/>
                  </a:lnTo>
                  <a:lnTo>
                    <a:pt x="614064" y="259686"/>
                  </a:lnTo>
                  <a:lnTo>
                    <a:pt x="650119" y="285957"/>
                  </a:lnTo>
                  <a:lnTo>
                    <a:pt x="685388" y="313219"/>
                  </a:lnTo>
                  <a:lnTo>
                    <a:pt x="719849" y="341453"/>
                  </a:lnTo>
                  <a:lnTo>
                    <a:pt x="753482" y="370638"/>
                  </a:lnTo>
                  <a:lnTo>
                    <a:pt x="786265" y="400753"/>
                  </a:lnTo>
                  <a:lnTo>
                    <a:pt x="818180" y="431779"/>
                  </a:lnTo>
                  <a:lnTo>
                    <a:pt x="849206" y="463693"/>
                  </a:lnTo>
                  <a:lnTo>
                    <a:pt x="879321" y="496477"/>
                  </a:lnTo>
                  <a:lnTo>
                    <a:pt x="908506" y="530110"/>
                  </a:lnTo>
                  <a:lnTo>
                    <a:pt x="936740" y="564571"/>
                  </a:lnTo>
                  <a:lnTo>
                    <a:pt x="964002" y="599839"/>
                  </a:lnTo>
                  <a:lnTo>
                    <a:pt x="990273" y="635895"/>
                  </a:lnTo>
                  <a:lnTo>
                    <a:pt x="1015531" y="672718"/>
                  </a:lnTo>
                  <a:lnTo>
                    <a:pt x="1039757" y="710287"/>
                  </a:lnTo>
                  <a:lnTo>
                    <a:pt x="1062929" y="748582"/>
                  </a:lnTo>
                  <a:lnTo>
                    <a:pt x="1085028" y="787583"/>
                  </a:lnTo>
                  <a:lnTo>
                    <a:pt x="1106033" y="827268"/>
                  </a:lnTo>
                  <a:lnTo>
                    <a:pt x="1125923" y="867619"/>
                  </a:lnTo>
                  <a:lnTo>
                    <a:pt x="1144678" y="908613"/>
                  </a:lnTo>
                  <a:lnTo>
                    <a:pt x="1162278" y="950231"/>
                  </a:lnTo>
                  <a:lnTo>
                    <a:pt x="1178701" y="992452"/>
                  </a:lnTo>
                  <a:lnTo>
                    <a:pt x="1193929" y="1035256"/>
                  </a:lnTo>
                  <a:lnTo>
                    <a:pt x="1207939" y="1078622"/>
                  </a:lnTo>
                  <a:lnTo>
                    <a:pt x="1220713" y="1122530"/>
                  </a:lnTo>
                  <a:lnTo>
                    <a:pt x="1232228" y="1166960"/>
                  </a:lnTo>
                  <a:lnTo>
                    <a:pt x="1242466" y="1211890"/>
                  </a:lnTo>
                  <a:lnTo>
                    <a:pt x="1251405" y="1257301"/>
                  </a:lnTo>
                  <a:lnTo>
                    <a:pt x="1259024" y="1303172"/>
                  </a:lnTo>
                  <a:lnTo>
                    <a:pt x="1265304" y="1349483"/>
                  </a:lnTo>
                  <a:lnTo>
                    <a:pt x="1270225" y="1396213"/>
                  </a:lnTo>
                  <a:lnTo>
                    <a:pt x="1273764" y="1443341"/>
                  </a:lnTo>
                  <a:lnTo>
                    <a:pt x="1275908" y="1491151"/>
                  </a:lnTo>
                  <a:lnTo>
                    <a:pt x="1276181" y="1509382"/>
                  </a:lnTo>
                  <a:lnTo>
                    <a:pt x="807969" y="1509382"/>
                  </a:lnTo>
                  <a:lnTo>
                    <a:pt x="807580" y="1491151"/>
                  </a:lnTo>
                  <a:lnTo>
                    <a:pt x="804563" y="1444103"/>
                  </a:lnTo>
                  <a:lnTo>
                    <a:pt x="799585" y="1397611"/>
                  </a:lnTo>
                  <a:lnTo>
                    <a:pt x="792687" y="1351715"/>
                  </a:lnTo>
                  <a:lnTo>
                    <a:pt x="783912" y="1306456"/>
                  </a:lnTo>
                  <a:lnTo>
                    <a:pt x="773299" y="1261877"/>
                  </a:lnTo>
                  <a:lnTo>
                    <a:pt x="760891" y="1218019"/>
                  </a:lnTo>
                  <a:lnTo>
                    <a:pt x="746728" y="1174922"/>
                  </a:lnTo>
                  <a:lnTo>
                    <a:pt x="730853" y="1132628"/>
                  </a:lnTo>
                  <a:lnTo>
                    <a:pt x="713307" y="1091180"/>
                  </a:lnTo>
                  <a:lnTo>
                    <a:pt x="694130" y="1050617"/>
                  </a:lnTo>
                  <a:lnTo>
                    <a:pt x="673364" y="1010981"/>
                  </a:lnTo>
                  <a:lnTo>
                    <a:pt x="651051" y="972314"/>
                  </a:lnTo>
                  <a:lnTo>
                    <a:pt x="627232" y="934656"/>
                  </a:lnTo>
                  <a:lnTo>
                    <a:pt x="601948" y="898050"/>
                  </a:lnTo>
                  <a:lnTo>
                    <a:pt x="575241" y="862537"/>
                  </a:lnTo>
                  <a:lnTo>
                    <a:pt x="547152" y="828158"/>
                  </a:lnTo>
                  <a:lnTo>
                    <a:pt x="517722" y="794954"/>
                  </a:lnTo>
                  <a:lnTo>
                    <a:pt x="486993" y="762966"/>
                  </a:lnTo>
                  <a:lnTo>
                    <a:pt x="455005" y="732237"/>
                  </a:lnTo>
                  <a:lnTo>
                    <a:pt x="421801" y="702807"/>
                  </a:lnTo>
                  <a:lnTo>
                    <a:pt x="387422" y="674718"/>
                  </a:lnTo>
                  <a:lnTo>
                    <a:pt x="351909" y="648011"/>
                  </a:lnTo>
                  <a:lnTo>
                    <a:pt x="315303" y="622727"/>
                  </a:lnTo>
                  <a:lnTo>
                    <a:pt x="277645" y="598908"/>
                  </a:lnTo>
                  <a:lnTo>
                    <a:pt x="238978" y="576595"/>
                  </a:lnTo>
                  <a:lnTo>
                    <a:pt x="199342" y="555829"/>
                  </a:lnTo>
                  <a:lnTo>
                    <a:pt x="158779" y="536652"/>
                  </a:lnTo>
                  <a:lnTo>
                    <a:pt x="117330" y="519106"/>
                  </a:lnTo>
                  <a:lnTo>
                    <a:pt x="75037" y="503231"/>
                  </a:lnTo>
                  <a:lnTo>
                    <a:pt x="31940" y="489068"/>
                  </a:lnTo>
                  <a:lnTo>
                    <a:pt x="0" y="480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83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1" name="object 11"/>
          <p:cNvSpPr/>
          <p:nvPr/>
        </p:nvSpPr>
        <p:spPr>
          <a:xfrm>
            <a:off x="11502160" y="0"/>
            <a:ext cx="690033" cy="684953"/>
          </a:xfrm>
          <a:custGeom>
            <a:avLst/>
            <a:gdLst/>
            <a:ahLst/>
            <a:cxnLst/>
            <a:rect l="l" t="t" r="r" b="b"/>
            <a:pathLst>
              <a:path w="1035050" h="1027430">
                <a:moveTo>
                  <a:pt x="1034759" y="1026949"/>
                </a:moveTo>
                <a:lnTo>
                  <a:pt x="978470" y="1026949"/>
                </a:lnTo>
                <a:lnTo>
                  <a:pt x="930823" y="1023415"/>
                </a:lnTo>
                <a:lnTo>
                  <a:pt x="879550" y="1017030"/>
                </a:lnTo>
                <a:lnTo>
                  <a:pt x="828801" y="1008106"/>
                </a:lnTo>
                <a:lnTo>
                  <a:pt x="778619" y="996653"/>
                </a:lnTo>
                <a:lnTo>
                  <a:pt x="729050" y="982678"/>
                </a:lnTo>
                <a:lnTo>
                  <a:pt x="680137" y="966192"/>
                </a:lnTo>
                <a:lnTo>
                  <a:pt x="631925" y="947202"/>
                </a:lnTo>
                <a:lnTo>
                  <a:pt x="586305" y="926605"/>
                </a:lnTo>
                <a:lnTo>
                  <a:pt x="541899" y="903923"/>
                </a:lnTo>
                <a:lnTo>
                  <a:pt x="498742" y="879181"/>
                </a:lnTo>
                <a:lnTo>
                  <a:pt x="456871" y="852402"/>
                </a:lnTo>
                <a:lnTo>
                  <a:pt x="416322" y="823612"/>
                </a:lnTo>
                <a:lnTo>
                  <a:pt x="377130" y="792834"/>
                </a:lnTo>
                <a:lnTo>
                  <a:pt x="339332" y="760093"/>
                </a:lnTo>
                <a:lnTo>
                  <a:pt x="302964" y="725412"/>
                </a:lnTo>
                <a:lnTo>
                  <a:pt x="268284" y="689044"/>
                </a:lnTo>
                <a:lnTo>
                  <a:pt x="235543" y="651246"/>
                </a:lnTo>
                <a:lnTo>
                  <a:pt x="204765" y="612055"/>
                </a:lnTo>
                <a:lnTo>
                  <a:pt x="175975" y="571506"/>
                </a:lnTo>
                <a:lnTo>
                  <a:pt x="149196" y="529635"/>
                </a:lnTo>
                <a:lnTo>
                  <a:pt x="124454" y="486478"/>
                </a:lnTo>
                <a:lnTo>
                  <a:pt x="101772" y="442072"/>
                </a:lnTo>
                <a:lnTo>
                  <a:pt x="81174" y="396452"/>
                </a:lnTo>
                <a:lnTo>
                  <a:pt x="62185" y="348240"/>
                </a:lnTo>
                <a:lnTo>
                  <a:pt x="45699" y="299327"/>
                </a:lnTo>
                <a:lnTo>
                  <a:pt x="31724" y="249758"/>
                </a:lnTo>
                <a:lnTo>
                  <a:pt x="20271" y="199577"/>
                </a:lnTo>
                <a:lnTo>
                  <a:pt x="11347" y="148827"/>
                </a:lnTo>
                <a:lnTo>
                  <a:pt x="4962" y="97554"/>
                </a:lnTo>
                <a:lnTo>
                  <a:pt x="1124" y="45801"/>
                </a:lnTo>
                <a:lnTo>
                  <a:pt x="0" y="0"/>
                </a:lnTo>
                <a:lnTo>
                  <a:pt x="1034759" y="0"/>
                </a:lnTo>
                <a:lnTo>
                  <a:pt x="1034759" y="1026949"/>
                </a:lnTo>
                <a:close/>
              </a:path>
            </a:pathLst>
          </a:custGeom>
          <a:solidFill>
            <a:srgbClr val="0E49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 txBox="1"/>
          <p:nvPr/>
        </p:nvSpPr>
        <p:spPr>
          <a:xfrm>
            <a:off x="228600" y="67187"/>
            <a:ext cx="11273559" cy="1102011"/>
          </a:xfrm>
          <a:prstGeom prst="rect">
            <a:avLst/>
          </a:prstGeom>
        </p:spPr>
        <p:txBody>
          <a:bodyPr vert="horz" wrap="square" lIns="0" tIns="62653" rIns="0" bIns="0" rtlCol="0">
            <a:spAutoFit/>
          </a:bodyPr>
          <a:lstStyle/>
          <a:p>
            <a:pPr marL="8467" marR="3387">
              <a:lnSpc>
                <a:spcPts val="3800"/>
              </a:lnSpc>
              <a:spcBef>
                <a:spcPts val="493"/>
              </a:spcBef>
            </a:pPr>
            <a:r>
              <a:rPr sz="2800" b="1" spc="-13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800" b="1" spc="283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b="1" spc="136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b="1" spc="36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spc="360" dirty="0" smtClean="0">
                <a:latin typeface="Arial" panose="020B0604020202020204" pitchFamily="34" charset="0"/>
                <a:cs typeface="Arial" panose="020B0604020202020204" pitchFamily="34" charset="0"/>
              </a:rPr>
              <a:t> IZIN INSTANSI &amp; IZIN SUAMI (BAGI WANITA)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7" marR="3387">
              <a:lnSpc>
                <a:spcPts val="3800"/>
              </a:lnSpc>
              <a:spcBef>
                <a:spcPts val="493"/>
              </a:spcBef>
            </a:pP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ject 19"/>
          <p:cNvPicPr/>
          <p:nvPr/>
        </p:nvPicPr>
        <p:blipFill rotWithShape="1">
          <a:blip r:embed="rId2" cstate="print"/>
          <a:srcRect b="3626"/>
          <a:stretch/>
        </p:blipFill>
        <p:spPr>
          <a:xfrm>
            <a:off x="601517" y="518697"/>
            <a:ext cx="5425209" cy="6193830"/>
          </a:xfrm>
          <a:prstGeom prst="rect">
            <a:avLst/>
          </a:prstGeom>
        </p:spPr>
      </p:pic>
      <p:pic>
        <p:nvPicPr>
          <p:cNvPr id="10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2461" y="618192"/>
            <a:ext cx="5489556" cy="584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0414" y="188528"/>
            <a:ext cx="73802" cy="7364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5729" y="186631"/>
            <a:ext cx="73802" cy="7364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6522" y="184736"/>
            <a:ext cx="73802" cy="7356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31790" y="28386"/>
            <a:ext cx="73802" cy="7372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46150" y="35339"/>
            <a:ext cx="73802" cy="7372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68729" y="35971"/>
            <a:ext cx="73802" cy="73644"/>
          </a:xfrm>
          <a:prstGeom prst="rect">
            <a:avLst/>
          </a:prstGeom>
        </p:spPr>
      </p:pic>
      <p:pic>
        <p:nvPicPr>
          <p:cNvPr id="41" name="object 4"/>
          <p:cNvPicPr/>
          <p:nvPr/>
        </p:nvPicPr>
        <p:blipFill rotWithShape="1">
          <a:blip r:embed="rId8" cstate="print"/>
          <a:srcRect b="30326"/>
          <a:stretch/>
        </p:blipFill>
        <p:spPr>
          <a:xfrm>
            <a:off x="561109" y="973702"/>
            <a:ext cx="10640291" cy="5593353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36292" y="-49425"/>
            <a:ext cx="10566344" cy="945558"/>
          </a:xfrm>
          <a:prstGeom prst="rect">
            <a:avLst/>
          </a:prstGeom>
        </p:spPr>
        <p:txBody>
          <a:bodyPr vert="horz" wrap="square" lIns="0" tIns="98213" rIns="0" bIns="0" rtlCol="0">
            <a:spAutoFit/>
          </a:bodyPr>
          <a:lstStyle/>
          <a:p>
            <a:pPr marL="8467" marR="3387">
              <a:lnSpc>
                <a:spcPts val="6600"/>
              </a:lnSpc>
              <a:spcBef>
                <a:spcPts val="773"/>
              </a:spcBef>
            </a:pPr>
            <a:r>
              <a:rPr sz="6034" b="1" spc="413" dirty="0">
                <a:solidFill>
                  <a:srgbClr val="0E4938"/>
                </a:solidFill>
                <a:latin typeface="Trebuchet MS"/>
                <a:cs typeface="Trebuchet MS"/>
              </a:rPr>
              <a:t>U</a:t>
            </a:r>
            <a:r>
              <a:rPr sz="6034" b="1" spc="127" dirty="0">
                <a:solidFill>
                  <a:srgbClr val="0E4938"/>
                </a:solidFill>
                <a:latin typeface="Trebuchet MS"/>
                <a:cs typeface="Trebuchet MS"/>
              </a:rPr>
              <a:t>n</a:t>
            </a:r>
            <a:r>
              <a:rPr sz="6034" b="1" spc="827" dirty="0">
                <a:solidFill>
                  <a:srgbClr val="0E4938"/>
                </a:solidFill>
                <a:latin typeface="Trebuchet MS"/>
                <a:cs typeface="Trebuchet MS"/>
              </a:rPr>
              <a:t>gg</a:t>
            </a:r>
            <a:r>
              <a:rPr sz="6034" b="1" spc="317" dirty="0">
                <a:solidFill>
                  <a:srgbClr val="0E4938"/>
                </a:solidFill>
                <a:latin typeface="Trebuchet MS"/>
                <a:cs typeface="Trebuchet MS"/>
              </a:rPr>
              <a:t>a</a:t>
            </a:r>
            <a:r>
              <a:rPr sz="6034" b="1" spc="113" dirty="0">
                <a:solidFill>
                  <a:srgbClr val="0E4938"/>
                </a:solidFill>
                <a:latin typeface="Trebuchet MS"/>
                <a:cs typeface="Trebuchet MS"/>
              </a:rPr>
              <a:t>h</a:t>
            </a:r>
            <a:r>
              <a:rPr sz="6034" b="1" spc="-413" dirty="0">
                <a:solidFill>
                  <a:srgbClr val="0E4938"/>
                </a:solidFill>
                <a:latin typeface="Trebuchet MS"/>
                <a:cs typeface="Trebuchet MS"/>
              </a:rPr>
              <a:t> </a:t>
            </a:r>
            <a:r>
              <a:rPr sz="6034" b="1" spc="-93" dirty="0">
                <a:solidFill>
                  <a:srgbClr val="0E4938"/>
                </a:solidFill>
                <a:latin typeface="Trebuchet MS"/>
                <a:cs typeface="Trebuchet MS"/>
              </a:rPr>
              <a:t>F</a:t>
            </a:r>
            <a:r>
              <a:rPr sz="6034" b="1" spc="260" dirty="0">
                <a:solidFill>
                  <a:srgbClr val="0E4938"/>
                </a:solidFill>
                <a:latin typeface="Trebuchet MS"/>
                <a:cs typeface="Trebuchet MS"/>
              </a:rPr>
              <a:t>o</a:t>
            </a:r>
            <a:r>
              <a:rPr sz="6034" b="1" spc="-169" dirty="0">
                <a:solidFill>
                  <a:srgbClr val="0E4938"/>
                </a:solidFill>
                <a:latin typeface="Trebuchet MS"/>
                <a:cs typeface="Trebuchet MS"/>
              </a:rPr>
              <a:t>r</a:t>
            </a:r>
            <a:r>
              <a:rPr sz="6034" b="1" spc="257" dirty="0">
                <a:solidFill>
                  <a:srgbClr val="0E4938"/>
                </a:solidFill>
                <a:latin typeface="Trebuchet MS"/>
                <a:cs typeface="Trebuchet MS"/>
              </a:rPr>
              <a:t>m </a:t>
            </a:r>
            <a:r>
              <a:rPr sz="6034" b="1" spc="180" dirty="0" err="1" smtClean="0">
                <a:solidFill>
                  <a:srgbClr val="0E4938"/>
                </a:solidFill>
                <a:latin typeface="Trebuchet MS"/>
                <a:cs typeface="Trebuchet MS"/>
              </a:rPr>
              <a:t>Pendaftaran</a:t>
            </a:r>
            <a:endParaRPr sz="6034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495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4" t="12544" r="1184" b="34977"/>
          <a:stretch/>
        </p:blipFill>
        <p:spPr>
          <a:xfrm>
            <a:off x="106122" y="1054566"/>
            <a:ext cx="3510582" cy="4094017"/>
          </a:xfrm>
          <a:prstGeom prst="rect">
            <a:avLst/>
          </a:prstGeom>
        </p:spPr>
      </p:pic>
      <p:sp>
        <p:nvSpPr>
          <p:cNvPr id="11" name="object 6"/>
          <p:cNvSpPr txBox="1"/>
          <p:nvPr/>
        </p:nvSpPr>
        <p:spPr>
          <a:xfrm>
            <a:off x="247243" y="0"/>
            <a:ext cx="5466080" cy="1054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750" b="1" spc="55" dirty="0">
                <a:solidFill>
                  <a:srgbClr val="0E4938"/>
                </a:solidFill>
                <a:latin typeface="Trebuchet MS"/>
                <a:cs typeface="Trebuchet MS"/>
              </a:rPr>
              <a:t>T</a:t>
            </a:r>
            <a:r>
              <a:rPr sz="6750" b="1" spc="195" dirty="0">
                <a:solidFill>
                  <a:srgbClr val="0E4938"/>
                </a:solidFill>
                <a:latin typeface="Trebuchet MS"/>
                <a:cs typeface="Trebuchet MS"/>
              </a:rPr>
              <a:t>E</a:t>
            </a:r>
            <a:r>
              <a:rPr sz="6750" b="1" spc="700" dirty="0">
                <a:solidFill>
                  <a:srgbClr val="0E4938"/>
                </a:solidFill>
                <a:latin typeface="Trebuchet MS"/>
                <a:cs typeface="Trebuchet MS"/>
              </a:rPr>
              <a:t>S</a:t>
            </a:r>
            <a:r>
              <a:rPr sz="6750" b="1" spc="-465" dirty="0">
                <a:solidFill>
                  <a:srgbClr val="0E4938"/>
                </a:solidFill>
                <a:latin typeface="Trebuchet MS"/>
                <a:cs typeface="Trebuchet MS"/>
              </a:rPr>
              <a:t> </a:t>
            </a:r>
            <a:r>
              <a:rPr sz="6750" b="1" spc="235" dirty="0">
                <a:solidFill>
                  <a:srgbClr val="0E4938"/>
                </a:solidFill>
                <a:latin typeface="Trebuchet MS"/>
                <a:cs typeface="Trebuchet MS"/>
              </a:rPr>
              <a:t>P</a:t>
            </a:r>
            <a:r>
              <a:rPr sz="6750" b="1" spc="380" dirty="0">
                <a:solidFill>
                  <a:srgbClr val="0E4938"/>
                </a:solidFill>
                <a:latin typeface="Trebuchet MS"/>
                <a:cs typeface="Trebuchet MS"/>
              </a:rPr>
              <a:t>O</a:t>
            </a:r>
            <a:r>
              <a:rPr sz="6750" b="1" spc="55" dirty="0">
                <a:solidFill>
                  <a:srgbClr val="0E4938"/>
                </a:solidFill>
                <a:latin typeface="Trebuchet MS"/>
                <a:cs typeface="Trebuchet MS"/>
              </a:rPr>
              <a:t>T</a:t>
            </a:r>
            <a:r>
              <a:rPr sz="6750" b="1" spc="195" dirty="0">
                <a:solidFill>
                  <a:srgbClr val="0E4938"/>
                </a:solidFill>
                <a:latin typeface="Trebuchet MS"/>
                <a:cs typeface="Trebuchet MS"/>
              </a:rPr>
              <a:t>E</a:t>
            </a:r>
            <a:r>
              <a:rPr sz="6750" b="1" spc="610" dirty="0">
                <a:solidFill>
                  <a:srgbClr val="0E4938"/>
                </a:solidFill>
                <a:latin typeface="Trebuchet MS"/>
                <a:cs typeface="Trebuchet MS"/>
              </a:rPr>
              <a:t>N</a:t>
            </a:r>
            <a:r>
              <a:rPr sz="6750" b="1" spc="695" dirty="0">
                <a:solidFill>
                  <a:srgbClr val="0E4938"/>
                </a:solidFill>
                <a:latin typeface="Trebuchet MS"/>
                <a:cs typeface="Trebuchet MS"/>
              </a:rPr>
              <a:t>S</a:t>
            </a:r>
            <a:r>
              <a:rPr sz="6750" b="1" spc="145" dirty="0">
                <a:solidFill>
                  <a:srgbClr val="0E4938"/>
                </a:solidFill>
                <a:latin typeface="Trebuchet MS"/>
                <a:cs typeface="Trebuchet MS"/>
              </a:rPr>
              <a:t>I</a:t>
            </a:r>
            <a:endParaRPr sz="6750" dirty="0">
              <a:latin typeface="Trebuchet MS"/>
              <a:cs typeface="Trebuchet M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8511946" y="2817314"/>
            <a:ext cx="3680460" cy="4040717"/>
          </a:xfrm>
          <a:custGeom>
            <a:avLst/>
            <a:gdLst/>
            <a:ahLst/>
            <a:cxnLst/>
            <a:rect l="l" t="t" r="r" b="b"/>
            <a:pathLst>
              <a:path w="5520690" h="6061075">
                <a:moveTo>
                  <a:pt x="5520079" y="6061029"/>
                </a:moveTo>
                <a:lnTo>
                  <a:pt x="26193" y="6061029"/>
                </a:lnTo>
                <a:lnTo>
                  <a:pt x="24741" y="6045199"/>
                </a:lnTo>
                <a:lnTo>
                  <a:pt x="20475" y="6007099"/>
                </a:lnTo>
                <a:lnTo>
                  <a:pt x="16607" y="5956299"/>
                </a:lnTo>
                <a:lnTo>
                  <a:pt x="13139" y="5905499"/>
                </a:lnTo>
                <a:lnTo>
                  <a:pt x="10073" y="5854699"/>
                </a:lnTo>
                <a:lnTo>
                  <a:pt x="7411" y="5816599"/>
                </a:lnTo>
                <a:lnTo>
                  <a:pt x="5153" y="5765799"/>
                </a:lnTo>
                <a:lnTo>
                  <a:pt x="3302" y="5714999"/>
                </a:lnTo>
                <a:lnTo>
                  <a:pt x="1860" y="5664199"/>
                </a:lnTo>
                <a:lnTo>
                  <a:pt x="827" y="5613399"/>
                </a:lnTo>
                <a:lnTo>
                  <a:pt x="206" y="5575299"/>
                </a:lnTo>
                <a:lnTo>
                  <a:pt x="0" y="5524574"/>
                </a:lnTo>
                <a:lnTo>
                  <a:pt x="206" y="5473699"/>
                </a:lnTo>
                <a:lnTo>
                  <a:pt x="827" y="5422899"/>
                </a:lnTo>
                <a:lnTo>
                  <a:pt x="1860" y="5372099"/>
                </a:lnTo>
                <a:lnTo>
                  <a:pt x="3302" y="5333999"/>
                </a:lnTo>
                <a:lnTo>
                  <a:pt x="5153" y="5283199"/>
                </a:lnTo>
                <a:lnTo>
                  <a:pt x="7411" y="5232399"/>
                </a:lnTo>
                <a:lnTo>
                  <a:pt x="10073" y="5181599"/>
                </a:lnTo>
                <a:lnTo>
                  <a:pt x="13139" y="5143499"/>
                </a:lnTo>
                <a:lnTo>
                  <a:pt x="16607" y="5092699"/>
                </a:lnTo>
                <a:lnTo>
                  <a:pt x="20475" y="5041899"/>
                </a:lnTo>
                <a:lnTo>
                  <a:pt x="24741" y="4991099"/>
                </a:lnTo>
                <a:lnTo>
                  <a:pt x="29403" y="4952999"/>
                </a:lnTo>
                <a:lnTo>
                  <a:pt x="34461" y="4902199"/>
                </a:lnTo>
                <a:lnTo>
                  <a:pt x="39911" y="4851399"/>
                </a:lnTo>
                <a:lnTo>
                  <a:pt x="45753" y="4813299"/>
                </a:lnTo>
                <a:lnTo>
                  <a:pt x="51985" y="4762499"/>
                </a:lnTo>
                <a:lnTo>
                  <a:pt x="58606" y="4711699"/>
                </a:lnTo>
                <a:lnTo>
                  <a:pt x="65613" y="4673599"/>
                </a:lnTo>
                <a:lnTo>
                  <a:pt x="73004" y="4622799"/>
                </a:lnTo>
                <a:lnTo>
                  <a:pt x="80779" y="4571999"/>
                </a:lnTo>
                <a:lnTo>
                  <a:pt x="88935" y="4533899"/>
                </a:lnTo>
                <a:lnTo>
                  <a:pt x="97471" y="4483099"/>
                </a:lnTo>
                <a:lnTo>
                  <a:pt x="106385" y="4432299"/>
                </a:lnTo>
                <a:lnTo>
                  <a:pt x="115675" y="4394199"/>
                </a:lnTo>
                <a:lnTo>
                  <a:pt x="125341" y="4343399"/>
                </a:lnTo>
                <a:lnTo>
                  <a:pt x="135379" y="4305299"/>
                </a:lnTo>
                <a:lnTo>
                  <a:pt x="145788" y="4254499"/>
                </a:lnTo>
                <a:lnTo>
                  <a:pt x="156568" y="4216399"/>
                </a:lnTo>
                <a:lnTo>
                  <a:pt x="167715" y="4165599"/>
                </a:lnTo>
                <a:lnTo>
                  <a:pt x="179228" y="4127499"/>
                </a:lnTo>
                <a:lnTo>
                  <a:pt x="191106" y="4076699"/>
                </a:lnTo>
                <a:lnTo>
                  <a:pt x="203348" y="4038599"/>
                </a:lnTo>
                <a:lnTo>
                  <a:pt x="215950" y="3987799"/>
                </a:lnTo>
                <a:lnTo>
                  <a:pt x="228912" y="3949699"/>
                </a:lnTo>
                <a:lnTo>
                  <a:pt x="242232" y="3898899"/>
                </a:lnTo>
                <a:lnTo>
                  <a:pt x="255907" y="3860799"/>
                </a:lnTo>
                <a:lnTo>
                  <a:pt x="269938" y="3809999"/>
                </a:lnTo>
                <a:lnTo>
                  <a:pt x="284321" y="3771899"/>
                </a:lnTo>
                <a:lnTo>
                  <a:pt x="299056" y="3721099"/>
                </a:lnTo>
                <a:lnTo>
                  <a:pt x="314140" y="3682999"/>
                </a:lnTo>
                <a:lnTo>
                  <a:pt x="329571" y="3644899"/>
                </a:lnTo>
                <a:lnTo>
                  <a:pt x="345349" y="3594099"/>
                </a:lnTo>
                <a:lnTo>
                  <a:pt x="361472" y="3555999"/>
                </a:lnTo>
                <a:lnTo>
                  <a:pt x="377937" y="3505199"/>
                </a:lnTo>
                <a:lnTo>
                  <a:pt x="394743" y="3467099"/>
                </a:lnTo>
                <a:lnTo>
                  <a:pt x="411888" y="3428999"/>
                </a:lnTo>
                <a:lnTo>
                  <a:pt x="429371" y="3378199"/>
                </a:lnTo>
                <a:lnTo>
                  <a:pt x="447190" y="3340099"/>
                </a:lnTo>
                <a:lnTo>
                  <a:pt x="465344" y="3301999"/>
                </a:lnTo>
                <a:lnTo>
                  <a:pt x="483830" y="3263899"/>
                </a:lnTo>
                <a:lnTo>
                  <a:pt x="502647" y="3213099"/>
                </a:lnTo>
                <a:lnTo>
                  <a:pt x="521793" y="3174999"/>
                </a:lnTo>
                <a:lnTo>
                  <a:pt x="541267" y="3136899"/>
                </a:lnTo>
                <a:lnTo>
                  <a:pt x="561066" y="3098799"/>
                </a:lnTo>
                <a:lnTo>
                  <a:pt x="581190" y="3060699"/>
                </a:lnTo>
                <a:lnTo>
                  <a:pt x="601637" y="3009899"/>
                </a:lnTo>
                <a:lnTo>
                  <a:pt x="622404" y="2971799"/>
                </a:lnTo>
                <a:lnTo>
                  <a:pt x="643491" y="2933699"/>
                </a:lnTo>
                <a:lnTo>
                  <a:pt x="664895" y="2895599"/>
                </a:lnTo>
                <a:lnTo>
                  <a:pt x="686614" y="2857499"/>
                </a:lnTo>
                <a:lnTo>
                  <a:pt x="708648" y="2819399"/>
                </a:lnTo>
                <a:lnTo>
                  <a:pt x="730995" y="2781299"/>
                </a:lnTo>
                <a:lnTo>
                  <a:pt x="753652" y="2730499"/>
                </a:lnTo>
                <a:lnTo>
                  <a:pt x="776618" y="2692399"/>
                </a:lnTo>
                <a:lnTo>
                  <a:pt x="799892" y="2654299"/>
                </a:lnTo>
                <a:lnTo>
                  <a:pt x="823471" y="2616199"/>
                </a:lnTo>
                <a:lnTo>
                  <a:pt x="847354" y="2578099"/>
                </a:lnTo>
                <a:lnTo>
                  <a:pt x="871540" y="2539999"/>
                </a:lnTo>
                <a:lnTo>
                  <a:pt x="896026" y="2501899"/>
                </a:lnTo>
                <a:lnTo>
                  <a:pt x="920811" y="2463799"/>
                </a:lnTo>
                <a:lnTo>
                  <a:pt x="945894" y="2425699"/>
                </a:lnTo>
                <a:lnTo>
                  <a:pt x="971272" y="2400299"/>
                </a:lnTo>
                <a:lnTo>
                  <a:pt x="996944" y="2362199"/>
                </a:lnTo>
                <a:lnTo>
                  <a:pt x="1022908" y="2324099"/>
                </a:lnTo>
                <a:lnTo>
                  <a:pt x="1049163" y="2285999"/>
                </a:lnTo>
                <a:lnTo>
                  <a:pt x="1075706" y="2247899"/>
                </a:lnTo>
                <a:lnTo>
                  <a:pt x="1102537" y="2209799"/>
                </a:lnTo>
                <a:lnTo>
                  <a:pt x="1129653" y="2171699"/>
                </a:lnTo>
                <a:lnTo>
                  <a:pt x="1157054" y="2146299"/>
                </a:lnTo>
                <a:lnTo>
                  <a:pt x="1184736" y="2108199"/>
                </a:lnTo>
                <a:lnTo>
                  <a:pt x="1212699" y="2070099"/>
                </a:lnTo>
                <a:lnTo>
                  <a:pt x="1240940" y="2031999"/>
                </a:lnTo>
                <a:lnTo>
                  <a:pt x="1269459" y="2006599"/>
                </a:lnTo>
                <a:lnTo>
                  <a:pt x="1298253" y="1968499"/>
                </a:lnTo>
                <a:lnTo>
                  <a:pt x="1327320" y="1930399"/>
                </a:lnTo>
                <a:lnTo>
                  <a:pt x="1356660" y="1892299"/>
                </a:lnTo>
                <a:lnTo>
                  <a:pt x="1386270" y="1866899"/>
                </a:lnTo>
                <a:lnTo>
                  <a:pt x="1416149" y="1828799"/>
                </a:lnTo>
                <a:lnTo>
                  <a:pt x="1446294" y="1803399"/>
                </a:lnTo>
                <a:lnTo>
                  <a:pt x="1476705" y="1765299"/>
                </a:lnTo>
                <a:lnTo>
                  <a:pt x="1507380" y="1727199"/>
                </a:lnTo>
                <a:lnTo>
                  <a:pt x="1538317" y="1701799"/>
                </a:lnTo>
                <a:lnTo>
                  <a:pt x="1569513" y="1663699"/>
                </a:lnTo>
                <a:lnTo>
                  <a:pt x="1600969" y="1638299"/>
                </a:lnTo>
                <a:lnTo>
                  <a:pt x="1632681" y="1600199"/>
                </a:lnTo>
                <a:lnTo>
                  <a:pt x="1664649" y="1574799"/>
                </a:lnTo>
                <a:lnTo>
                  <a:pt x="1696869" y="1536699"/>
                </a:lnTo>
                <a:lnTo>
                  <a:pt x="1729342" y="1511299"/>
                </a:lnTo>
                <a:lnTo>
                  <a:pt x="1762065" y="1473199"/>
                </a:lnTo>
                <a:lnTo>
                  <a:pt x="1828255" y="1422399"/>
                </a:lnTo>
                <a:lnTo>
                  <a:pt x="1861718" y="1384299"/>
                </a:lnTo>
                <a:lnTo>
                  <a:pt x="1929373" y="1333499"/>
                </a:lnTo>
                <a:lnTo>
                  <a:pt x="1963562" y="1295399"/>
                </a:lnTo>
                <a:lnTo>
                  <a:pt x="2067550" y="1219199"/>
                </a:lnTo>
                <a:lnTo>
                  <a:pt x="2102682" y="1181099"/>
                </a:lnTo>
                <a:lnTo>
                  <a:pt x="2245509" y="1079499"/>
                </a:lnTo>
                <a:lnTo>
                  <a:pt x="2391934" y="977899"/>
                </a:lnTo>
                <a:lnTo>
                  <a:pt x="2579861" y="850899"/>
                </a:lnTo>
                <a:lnTo>
                  <a:pt x="2695148" y="774699"/>
                </a:lnTo>
                <a:lnTo>
                  <a:pt x="2733989" y="761999"/>
                </a:lnTo>
                <a:lnTo>
                  <a:pt x="2851722" y="685799"/>
                </a:lnTo>
                <a:lnTo>
                  <a:pt x="2891364" y="673099"/>
                </a:lnTo>
                <a:lnTo>
                  <a:pt x="2971237" y="622299"/>
                </a:lnTo>
                <a:lnTo>
                  <a:pt x="3011463" y="609599"/>
                </a:lnTo>
                <a:lnTo>
                  <a:pt x="3092487" y="558799"/>
                </a:lnTo>
                <a:lnTo>
                  <a:pt x="3133282" y="546099"/>
                </a:lnTo>
                <a:lnTo>
                  <a:pt x="3174264" y="520699"/>
                </a:lnTo>
                <a:lnTo>
                  <a:pt x="3215429" y="507999"/>
                </a:lnTo>
                <a:lnTo>
                  <a:pt x="3256778" y="482599"/>
                </a:lnTo>
                <a:lnTo>
                  <a:pt x="3298307" y="469899"/>
                </a:lnTo>
                <a:lnTo>
                  <a:pt x="3340016" y="444499"/>
                </a:lnTo>
                <a:lnTo>
                  <a:pt x="3423966" y="419099"/>
                </a:lnTo>
                <a:lnTo>
                  <a:pt x="3466203" y="393699"/>
                </a:lnTo>
                <a:lnTo>
                  <a:pt x="3551194" y="368299"/>
                </a:lnTo>
                <a:lnTo>
                  <a:pt x="3593944" y="342899"/>
                </a:lnTo>
                <a:lnTo>
                  <a:pt x="3766605" y="292099"/>
                </a:lnTo>
                <a:lnTo>
                  <a:pt x="3810177" y="266699"/>
                </a:lnTo>
                <a:lnTo>
                  <a:pt x="4164342" y="165099"/>
                </a:lnTo>
                <a:lnTo>
                  <a:pt x="4209287" y="165099"/>
                </a:lnTo>
                <a:lnTo>
                  <a:pt x="4390488" y="114299"/>
                </a:lnTo>
                <a:lnTo>
                  <a:pt x="4436136" y="114299"/>
                </a:lnTo>
                <a:lnTo>
                  <a:pt x="4527837" y="88899"/>
                </a:lnTo>
                <a:lnTo>
                  <a:pt x="4573887" y="88899"/>
                </a:lnTo>
                <a:lnTo>
                  <a:pt x="4666377" y="63499"/>
                </a:lnTo>
                <a:lnTo>
                  <a:pt x="4712814" y="63499"/>
                </a:lnTo>
                <a:lnTo>
                  <a:pt x="4759377" y="50799"/>
                </a:lnTo>
                <a:lnTo>
                  <a:pt x="4806063" y="50799"/>
                </a:lnTo>
                <a:lnTo>
                  <a:pt x="4852871" y="38099"/>
                </a:lnTo>
                <a:lnTo>
                  <a:pt x="4946848" y="38099"/>
                </a:lnTo>
                <a:lnTo>
                  <a:pt x="4994013" y="25399"/>
                </a:lnTo>
                <a:lnTo>
                  <a:pt x="5088688" y="25399"/>
                </a:lnTo>
                <a:lnTo>
                  <a:pt x="5136194" y="12699"/>
                </a:lnTo>
                <a:lnTo>
                  <a:pt x="5279369" y="12699"/>
                </a:lnTo>
                <a:lnTo>
                  <a:pt x="5327307" y="0"/>
                </a:lnTo>
                <a:lnTo>
                  <a:pt x="5520079" y="0"/>
                </a:lnTo>
                <a:lnTo>
                  <a:pt x="5520079" y="6061029"/>
                </a:lnTo>
                <a:close/>
              </a:path>
            </a:pathLst>
          </a:custGeom>
          <a:solidFill>
            <a:srgbClr val="0E49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5" name="object 5"/>
          <p:cNvGrpSpPr/>
          <p:nvPr/>
        </p:nvGrpSpPr>
        <p:grpSpPr>
          <a:xfrm>
            <a:off x="3934874" y="927950"/>
            <a:ext cx="7931543" cy="5659886"/>
            <a:chOff x="8061959" y="3308603"/>
            <a:chExt cx="9959340" cy="63309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1959" y="3308603"/>
              <a:ext cx="9959340" cy="63306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906761" y="5201411"/>
              <a:ext cx="1638300" cy="190500"/>
            </a:xfrm>
            <a:custGeom>
              <a:avLst/>
              <a:gdLst/>
              <a:ahLst/>
              <a:cxnLst/>
              <a:rect l="l" t="t" r="r" b="b"/>
              <a:pathLst>
                <a:path w="1638300" h="190500">
                  <a:moveTo>
                    <a:pt x="0" y="190500"/>
                  </a:moveTo>
                  <a:lnTo>
                    <a:pt x="1638300" y="190500"/>
                  </a:lnTo>
                  <a:lnTo>
                    <a:pt x="1638300" y="0"/>
                  </a:lnTo>
                  <a:lnTo>
                    <a:pt x="0" y="0"/>
                  </a:lnTo>
                  <a:lnTo>
                    <a:pt x="0" y="1905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</p:spTree>
    <p:extLst>
      <p:ext uri="{BB962C8B-B14F-4D97-AF65-F5344CB8AC3E}">
        <p14:creationId xmlns:p14="http://schemas.microsoft.com/office/powerpoint/2010/main" val="22268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64938" y="0"/>
            <a:ext cx="3527213" cy="6858000"/>
            <a:chOff x="12997406" y="0"/>
            <a:chExt cx="5290820" cy="10287000"/>
          </a:xfrm>
        </p:grpSpPr>
        <p:sp>
          <p:nvSpPr>
            <p:cNvPr id="3" name="object 3"/>
            <p:cNvSpPr/>
            <p:nvPr/>
          </p:nvSpPr>
          <p:spPr>
            <a:xfrm>
              <a:off x="12997406" y="0"/>
              <a:ext cx="5290820" cy="10287000"/>
            </a:xfrm>
            <a:custGeom>
              <a:avLst/>
              <a:gdLst/>
              <a:ahLst/>
              <a:cxnLst/>
              <a:rect l="l" t="t" r="r" b="b"/>
              <a:pathLst>
                <a:path w="5290819" h="10287000">
                  <a:moveTo>
                    <a:pt x="0" y="10286999"/>
                  </a:moveTo>
                  <a:lnTo>
                    <a:pt x="0" y="0"/>
                  </a:lnTo>
                  <a:lnTo>
                    <a:pt x="5290592" y="0"/>
                  </a:lnTo>
                  <a:lnTo>
                    <a:pt x="5290592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0E49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" name="object 4"/>
            <p:cNvSpPr/>
            <p:nvPr/>
          </p:nvSpPr>
          <p:spPr>
            <a:xfrm>
              <a:off x="16713118" y="9258300"/>
              <a:ext cx="546735" cy="546735"/>
            </a:xfrm>
            <a:custGeom>
              <a:avLst/>
              <a:gdLst/>
              <a:ahLst/>
              <a:cxnLst/>
              <a:rect l="l" t="t" r="r" b="b"/>
              <a:pathLst>
                <a:path w="546734" h="546734">
                  <a:moveTo>
                    <a:pt x="273091" y="546179"/>
                  </a:moveTo>
                  <a:lnTo>
                    <a:pt x="224001" y="541780"/>
                  </a:lnTo>
                  <a:lnTo>
                    <a:pt x="177799" y="529094"/>
                  </a:lnTo>
                  <a:lnTo>
                    <a:pt x="135255" y="508895"/>
                  </a:lnTo>
                  <a:lnTo>
                    <a:pt x="97141" y="481952"/>
                  </a:lnTo>
                  <a:lnTo>
                    <a:pt x="64226" y="449038"/>
                  </a:lnTo>
                  <a:lnTo>
                    <a:pt x="37284" y="410923"/>
                  </a:lnTo>
                  <a:lnTo>
                    <a:pt x="17084" y="368379"/>
                  </a:lnTo>
                  <a:lnTo>
                    <a:pt x="4399" y="322178"/>
                  </a:lnTo>
                  <a:lnTo>
                    <a:pt x="0" y="273082"/>
                  </a:lnTo>
                  <a:lnTo>
                    <a:pt x="4399" y="224001"/>
                  </a:lnTo>
                  <a:lnTo>
                    <a:pt x="17084" y="177800"/>
                  </a:lnTo>
                  <a:lnTo>
                    <a:pt x="37284" y="135256"/>
                  </a:lnTo>
                  <a:lnTo>
                    <a:pt x="64226" y="97141"/>
                  </a:lnTo>
                  <a:lnTo>
                    <a:pt x="97141" y="64227"/>
                  </a:lnTo>
                  <a:lnTo>
                    <a:pt x="135255" y="37284"/>
                  </a:lnTo>
                  <a:lnTo>
                    <a:pt x="177799" y="17085"/>
                  </a:lnTo>
                  <a:lnTo>
                    <a:pt x="224001" y="4399"/>
                  </a:lnTo>
                  <a:lnTo>
                    <a:pt x="273090" y="0"/>
                  </a:lnTo>
                  <a:lnTo>
                    <a:pt x="322178" y="4399"/>
                  </a:lnTo>
                  <a:lnTo>
                    <a:pt x="368379" y="17085"/>
                  </a:lnTo>
                  <a:lnTo>
                    <a:pt x="410923" y="37284"/>
                  </a:lnTo>
                  <a:lnTo>
                    <a:pt x="449037" y="64227"/>
                  </a:lnTo>
                  <a:lnTo>
                    <a:pt x="481951" y="97141"/>
                  </a:lnTo>
                  <a:lnTo>
                    <a:pt x="508894" y="135256"/>
                  </a:lnTo>
                  <a:lnTo>
                    <a:pt x="529094" y="177800"/>
                  </a:lnTo>
                  <a:lnTo>
                    <a:pt x="541779" y="224001"/>
                  </a:lnTo>
                  <a:lnTo>
                    <a:pt x="546178" y="273089"/>
                  </a:lnTo>
                  <a:lnTo>
                    <a:pt x="541779" y="322178"/>
                  </a:lnTo>
                  <a:lnTo>
                    <a:pt x="529094" y="368379"/>
                  </a:lnTo>
                  <a:lnTo>
                    <a:pt x="508894" y="410923"/>
                  </a:lnTo>
                  <a:lnTo>
                    <a:pt x="481951" y="449038"/>
                  </a:lnTo>
                  <a:lnTo>
                    <a:pt x="449037" y="481952"/>
                  </a:lnTo>
                  <a:lnTo>
                    <a:pt x="410923" y="508895"/>
                  </a:lnTo>
                  <a:lnTo>
                    <a:pt x="368379" y="529094"/>
                  </a:lnTo>
                  <a:lnTo>
                    <a:pt x="322178" y="541780"/>
                  </a:lnTo>
                  <a:lnTo>
                    <a:pt x="273091" y="546179"/>
                  </a:lnTo>
                  <a:close/>
                </a:path>
              </a:pathLst>
            </a:custGeom>
            <a:solidFill>
              <a:srgbClr val="FDC83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16912245" y="9403123"/>
              <a:ext cx="147955" cy="256540"/>
            </a:xfrm>
            <a:custGeom>
              <a:avLst/>
              <a:gdLst/>
              <a:ahLst/>
              <a:cxnLst/>
              <a:rect l="l" t="t" r="r" b="b"/>
              <a:pathLst>
                <a:path w="147955" h="256540">
                  <a:moveTo>
                    <a:pt x="4451" y="7829"/>
                  </a:moveTo>
                  <a:lnTo>
                    <a:pt x="43116" y="7829"/>
                  </a:lnTo>
                  <a:lnTo>
                    <a:pt x="42790" y="7503"/>
                  </a:lnTo>
                  <a:lnTo>
                    <a:pt x="37797" y="2863"/>
                  </a:lnTo>
                  <a:lnTo>
                    <a:pt x="31118" y="0"/>
                  </a:lnTo>
                  <a:lnTo>
                    <a:pt x="16619" y="0"/>
                  </a:lnTo>
                  <a:lnTo>
                    <a:pt x="10112" y="2709"/>
                  </a:lnTo>
                  <a:lnTo>
                    <a:pt x="5164" y="7113"/>
                  </a:lnTo>
                  <a:lnTo>
                    <a:pt x="4451" y="7829"/>
                  </a:lnTo>
                  <a:close/>
                </a:path>
                <a:path w="147955" h="256540">
                  <a:moveTo>
                    <a:pt x="17289" y="256474"/>
                  </a:moveTo>
                  <a:lnTo>
                    <a:pt x="30656" y="256474"/>
                  </a:lnTo>
                  <a:lnTo>
                    <a:pt x="36945" y="253973"/>
                  </a:lnTo>
                  <a:lnTo>
                    <a:pt x="84442" y="207358"/>
                  </a:lnTo>
                  <a:lnTo>
                    <a:pt x="129969" y="161884"/>
                  </a:lnTo>
                  <a:lnTo>
                    <a:pt x="147786" y="143485"/>
                  </a:lnTo>
                  <a:lnTo>
                    <a:pt x="147786" y="112843"/>
                  </a:lnTo>
                  <a:lnTo>
                    <a:pt x="146405" y="111064"/>
                  </a:lnTo>
                  <a:lnTo>
                    <a:pt x="43134" y="7793"/>
                  </a:lnTo>
                  <a:lnTo>
                    <a:pt x="4451" y="7829"/>
                  </a:lnTo>
                  <a:lnTo>
                    <a:pt x="2899" y="9388"/>
                  </a:lnTo>
                  <a:lnTo>
                    <a:pt x="0" y="12638"/>
                  </a:lnTo>
                  <a:lnTo>
                    <a:pt x="0" y="42911"/>
                  </a:lnTo>
                  <a:lnTo>
                    <a:pt x="3125" y="46977"/>
                  </a:lnTo>
                  <a:lnTo>
                    <a:pt x="6741" y="50140"/>
                  </a:lnTo>
                  <a:lnTo>
                    <a:pt x="84774" y="128173"/>
                  </a:lnTo>
                  <a:lnTo>
                    <a:pt x="5735" y="207204"/>
                  </a:lnTo>
                  <a:lnTo>
                    <a:pt x="5554" y="207358"/>
                  </a:lnTo>
                  <a:lnTo>
                    <a:pt x="5345" y="207466"/>
                  </a:lnTo>
                  <a:lnTo>
                    <a:pt x="2899" y="209895"/>
                  </a:lnTo>
                  <a:lnTo>
                    <a:pt x="2745" y="210076"/>
                  </a:lnTo>
                  <a:lnTo>
                    <a:pt x="2627" y="210285"/>
                  </a:lnTo>
                  <a:lnTo>
                    <a:pt x="0" y="213384"/>
                  </a:lnTo>
                  <a:lnTo>
                    <a:pt x="0" y="243471"/>
                  </a:lnTo>
                  <a:lnTo>
                    <a:pt x="3125" y="247485"/>
                  </a:lnTo>
                  <a:lnTo>
                    <a:pt x="4774" y="249134"/>
                  </a:lnTo>
                  <a:lnTo>
                    <a:pt x="11344" y="254254"/>
                  </a:lnTo>
                  <a:lnTo>
                    <a:pt x="17289" y="25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" name="object 6"/>
            <p:cNvSpPr/>
            <p:nvPr/>
          </p:nvSpPr>
          <p:spPr>
            <a:xfrm>
              <a:off x="14190383" y="460078"/>
              <a:ext cx="2327910" cy="2327910"/>
            </a:xfrm>
            <a:custGeom>
              <a:avLst/>
              <a:gdLst/>
              <a:ahLst/>
              <a:cxnLst/>
              <a:rect l="l" t="t" r="r" b="b"/>
              <a:pathLst>
                <a:path w="2327909" h="2327910">
                  <a:moveTo>
                    <a:pt x="1163771" y="2327501"/>
                  </a:moveTo>
                  <a:lnTo>
                    <a:pt x="1115780" y="2326531"/>
                  </a:lnTo>
                  <a:lnTo>
                    <a:pt x="1068304" y="2323644"/>
                  </a:lnTo>
                  <a:lnTo>
                    <a:pt x="1021360" y="2318877"/>
                  </a:lnTo>
                  <a:lnTo>
                    <a:pt x="974984" y="2312270"/>
                  </a:lnTo>
                  <a:lnTo>
                    <a:pt x="929214" y="2303858"/>
                  </a:lnTo>
                  <a:lnTo>
                    <a:pt x="884087" y="2293680"/>
                  </a:lnTo>
                  <a:lnTo>
                    <a:pt x="839642" y="2281772"/>
                  </a:lnTo>
                  <a:lnTo>
                    <a:pt x="795915" y="2268173"/>
                  </a:lnTo>
                  <a:lnTo>
                    <a:pt x="752944" y="2252919"/>
                  </a:lnTo>
                  <a:lnTo>
                    <a:pt x="710766" y="2236048"/>
                  </a:lnTo>
                  <a:lnTo>
                    <a:pt x="669419" y="2217598"/>
                  </a:lnTo>
                  <a:lnTo>
                    <a:pt x="628940" y="2197606"/>
                  </a:lnTo>
                  <a:lnTo>
                    <a:pt x="589366" y="2176109"/>
                  </a:lnTo>
                  <a:lnTo>
                    <a:pt x="550736" y="2153145"/>
                  </a:lnTo>
                  <a:lnTo>
                    <a:pt x="513086" y="2128751"/>
                  </a:lnTo>
                  <a:lnTo>
                    <a:pt x="476454" y="2102965"/>
                  </a:lnTo>
                  <a:lnTo>
                    <a:pt x="440877" y="2075824"/>
                  </a:lnTo>
                  <a:lnTo>
                    <a:pt x="406393" y="2047366"/>
                  </a:lnTo>
                  <a:lnTo>
                    <a:pt x="373040" y="2017627"/>
                  </a:lnTo>
                  <a:lnTo>
                    <a:pt x="340854" y="1986647"/>
                  </a:lnTo>
                  <a:lnTo>
                    <a:pt x="309873" y="1954461"/>
                  </a:lnTo>
                  <a:lnTo>
                    <a:pt x="280135" y="1921107"/>
                  </a:lnTo>
                  <a:lnTo>
                    <a:pt x="251676" y="1886623"/>
                  </a:lnTo>
                  <a:lnTo>
                    <a:pt x="224536" y="1851047"/>
                  </a:lnTo>
                  <a:lnTo>
                    <a:pt x="198750" y="1814415"/>
                  </a:lnTo>
                  <a:lnTo>
                    <a:pt x="174356" y="1776765"/>
                  </a:lnTo>
                  <a:lnTo>
                    <a:pt x="151392" y="1738134"/>
                  </a:lnTo>
                  <a:lnTo>
                    <a:pt x="129895" y="1698561"/>
                  </a:lnTo>
                  <a:lnTo>
                    <a:pt x="109903" y="1658082"/>
                  </a:lnTo>
                  <a:lnTo>
                    <a:pt x="91452" y="1616735"/>
                  </a:lnTo>
                  <a:lnTo>
                    <a:pt x="74582" y="1574557"/>
                  </a:lnTo>
                  <a:lnTo>
                    <a:pt x="59328" y="1531586"/>
                  </a:lnTo>
                  <a:lnTo>
                    <a:pt x="45728" y="1487859"/>
                  </a:lnTo>
                  <a:lnTo>
                    <a:pt x="33821" y="1443413"/>
                  </a:lnTo>
                  <a:lnTo>
                    <a:pt x="23642" y="1398287"/>
                  </a:lnTo>
                  <a:lnTo>
                    <a:pt x="15231" y="1352517"/>
                  </a:lnTo>
                  <a:lnTo>
                    <a:pt x="8623" y="1306141"/>
                  </a:lnTo>
                  <a:lnTo>
                    <a:pt x="3857" y="1259196"/>
                  </a:lnTo>
                  <a:lnTo>
                    <a:pt x="970" y="1211720"/>
                  </a:lnTo>
                  <a:lnTo>
                    <a:pt x="0" y="1163728"/>
                  </a:lnTo>
                  <a:lnTo>
                    <a:pt x="970" y="1115781"/>
                  </a:lnTo>
                  <a:lnTo>
                    <a:pt x="3857" y="1068305"/>
                  </a:lnTo>
                  <a:lnTo>
                    <a:pt x="8623" y="1021360"/>
                  </a:lnTo>
                  <a:lnTo>
                    <a:pt x="15231" y="974984"/>
                  </a:lnTo>
                  <a:lnTo>
                    <a:pt x="23642" y="929214"/>
                  </a:lnTo>
                  <a:lnTo>
                    <a:pt x="33821" y="884088"/>
                  </a:lnTo>
                  <a:lnTo>
                    <a:pt x="45728" y="839642"/>
                  </a:lnTo>
                  <a:lnTo>
                    <a:pt x="59328" y="795915"/>
                  </a:lnTo>
                  <a:lnTo>
                    <a:pt x="74582" y="752944"/>
                  </a:lnTo>
                  <a:lnTo>
                    <a:pt x="91452" y="710766"/>
                  </a:lnTo>
                  <a:lnTo>
                    <a:pt x="109903" y="669419"/>
                  </a:lnTo>
                  <a:lnTo>
                    <a:pt x="129895" y="628940"/>
                  </a:lnTo>
                  <a:lnTo>
                    <a:pt x="151392" y="589366"/>
                  </a:lnTo>
                  <a:lnTo>
                    <a:pt x="174356" y="550736"/>
                  </a:lnTo>
                  <a:lnTo>
                    <a:pt x="198750" y="513086"/>
                  </a:lnTo>
                  <a:lnTo>
                    <a:pt x="224536" y="476454"/>
                  </a:lnTo>
                  <a:lnTo>
                    <a:pt x="251676" y="440878"/>
                  </a:lnTo>
                  <a:lnTo>
                    <a:pt x="280135" y="406394"/>
                  </a:lnTo>
                  <a:lnTo>
                    <a:pt x="309873" y="373040"/>
                  </a:lnTo>
                  <a:lnTo>
                    <a:pt x="340854" y="340854"/>
                  </a:lnTo>
                  <a:lnTo>
                    <a:pt x="373040" y="309873"/>
                  </a:lnTo>
                  <a:lnTo>
                    <a:pt x="406393" y="280135"/>
                  </a:lnTo>
                  <a:lnTo>
                    <a:pt x="440877" y="251677"/>
                  </a:lnTo>
                  <a:lnTo>
                    <a:pt x="476454" y="224536"/>
                  </a:lnTo>
                  <a:lnTo>
                    <a:pt x="513086" y="198750"/>
                  </a:lnTo>
                  <a:lnTo>
                    <a:pt x="550736" y="174356"/>
                  </a:lnTo>
                  <a:lnTo>
                    <a:pt x="589366" y="151392"/>
                  </a:lnTo>
                  <a:lnTo>
                    <a:pt x="628940" y="129895"/>
                  </a:lnTo>
                  <a:lnTo>
                    <a:pt x="669419" y="109903"/>
                  </a:lnTo>
                  <a:lnTo>
                    <a:pt x="710766" y="91453"/>
                  </a:lnTo>
                  <a:lnTo>
                    <a:pt x="752944" y="74582"/>
                  </a:lnTo>
                  <a:lnTo>
                    <a:pt x="795915" y="59328"/>
                  </a:lnTo>
                  <a:lnTo>
                    <a:pt x="839642" y="45729"/>
                  </a:lnTo>
                  <a:lnTo>
                    <a:pt x="884087" y="33821"/>
                  </a:lnTo>
                  <a:lnTo>
                    <a:pt x="929214" y="23643"/>
                  </a:lnTo>
                  <a:lnTo>
                    <a:pt x="974984" y="15231"/>
                  </a:lnTo>
                  <a:lnTo>
                    <a:pt x="1021360" y="8623"/>
                  </a:lnTo>
                  <a:lnTo>
                    <a:pt x="1068304" y="3857"/>
                  </a:lnTo>
                  <a:lnTo>
                    <a:pt x="1115780" y="970"/>
                  </a:lnTo>
                  <a:lnTo>
                    <a:pt x="1163750" y="0"/>
                  </a:lnTo>
                  <a:lnTo>
                    <a:pt x="1211720" y="970"/>
                  </a:lnTo>
                  <a:lnTo>
                    <a:pt x="1259196" y="3857"/>
                  </a:lnTo>
                  <a:lnTo>
                    <a:pt x="1306140" y="8623"/>
                  </a:lnTo>
                  <a:lnTo>
                    <a:pt x="1352516" y="15231"/>
                  </a:lnTo>
                  <a:lnTo>
                    <a:pt x="1398286" y="23643"/>
                  </a:lnTo>
                  <a:lnTo>
                    <a:pt x="1443413" y="33821"/>
                  </a:lnTo>
                  <a:lnTo>
                    <a:pt x="1487858" y="45729"/>
                  </a:lnTo>
                  <a:lnTo>
                    <a:pt x="1531585" y="59328"/>
                  </a:lnTo>
                  <a:lnTo>
                    <a:pt x="1574556" y="74582"/>
                  </a:lnTo>
                  <a:lnTo>
                    <a:pt x="1616734" y="91453"/>
                  </a:lnTo>
                  <a:lnTo>
                    <a:pt x="1658081" y="109903"/>
                  </a:lnTo>
                  <a:lnTo>
                    <a:pt x="1698560" y="129895"/>
                  </a:lnTo>
                  <a:lnTo>
                    <a:pt x="1738134" y="151392"/>
                  </a:lnTo>
                  <a:lnTo>
                    <a:pt x="1776764" y="174356"/>
                  </a:lnTo>
                  <a:lnTo>
                    <a:pt x="1814414" y="198750"/>
                  </a:lnTo>
                  <a:lnTo>
                    <a:pt x="1851046" y="224536"/>
                  </a:lnTo>
                  <a:lnTo>
                    <a:pt x="1886623" y="251677"/>
                  </a:lnTo>
                  <a:lnTo>
                    <a:pt x="1921107" y="280135"/>
                  </a:lnTo>
                  <a:lnTo>
                    <a:pt x="1954460" y="309873"/>
                  </a:lnTo>
                  <a:lnTo>
                    <a:pt x="1986646" y="340854"/>
                  </a:lnTo>
                  <a:lnTo>
                    <a:pt x="2017627" y="373040"/>
                  </a:lnTo>
                  <a:lnTo>
                    <a:pt x="2047365" y="406394"/>
                  </a:lnTo>
                  <a:lnTo>
                    <a:pt x="2075824" y="440878"/>
                  </a:lnTo>
                  <a:lnTo>
                    <a:pt x="2102965" y="476454"/>
                  </a:lnTo>
                  <a:lnTo>
                    <a:pt x="2128751" y="513086"/>
                  </a:lnTo>
                  <a:lnTo>
                    <a:pt x="2153144" y="550736"/>
                  </a:lnTo>
                  <a:lnTo>
                    <a:pt x="2176108" y="589366"/>
                  </a:lnTo>
                  <a:lnTo>
                    <a:pt x="2197605" y="628940"/>
                  </a:lnTo>
                  <a:lnTo>
                    <a:pt x="2217597" y="669419"/>
                  </a:lnTo>
                  <a:lnTo>
                    <a:pt x="2236048" y="710766"/>
                  </a:lnTo>
                  <a:lnTo>
                    <a:pt x="2252918" y="752944"/>
                  </a:lnTo>
                  <a:lnTo>
                    <a:pt x="2268172" y="795915"/>
                  </a:lnTo>
                  <a:lnTo>
                    <a:pt x="2281772" y="839642"/>
                  </a:lnTo>
                  <a:lnTo>
                    <a:pt x="2293679" y="884088"/>
                  </a:lnTo>
                  <a:lnTo>
                    <a:pt x="2303858" y="929214"/>
                  </a:lnTo>
                  <a:lnTo>
                    <a:pt x="2312269" y="974984"/>
                  </a:lnTo>
                  <a:lnTo>
                    <a:pt x="2318877" y="1021360"/>
                  </a:lnTo>
                  <a:lnTo>
                    <a:pt x="2323643" y="1068305"/>
                  </a:lnTo>
                  <a:lnTo>
                    <a:pt x="2326530" y="1115781"/>
                  </a:lnTo>
                  <a:lnTo>
                    <a:pt x="2327500" y="1163750"/>
                  </a:lnTo>
                  <a:lnTo>
                    <a:pt x="2326530" y="1211720"/>
                  </a:lnTo>
                  <a:lnTo>
                    <a:pt x="2323643" y="1259196"/>
                  </a:lnTo>
                  <a:lnTo>
                    <a:pt x="2318877" y="1306141"/>
                  </a:lnTo>
                  <a:lnTo>
                    <a:pt x="2312269" y="1352517"/>
                  </a:lnTo>
                  <a:lnTo>
                    <a:pt x="2303858" y="1398287"/>
                  </a:lnTo>
                  <a:lnTo>
                    <a:pt x="2293679" y="1443413"/>
                  </a:lnTo>
                  <a:lnTo>
                    <a:pt x="2281772" y="1487859"/>
                  </a:lnTo>
                  <a:lnTo>
                    <a:pt x="2268172" y="1531586"/>
                  </a:lnTo>
                  <a:lnTo>
                    <a:pt x="2252918" y="1574557"/>
                  </a:lnTo>
                  <a:lnTo>
                    <a:pt x="2236048" y="1616735"/>
                  </a:lnTo>
                  <a:lnTo>
                    <a:pt x="2217597" y="1658082"/>
                  </a:lnTo>
                  <a:lnTo>
                    <a:pt x="2197605" y="1698561"/>
                  </a:lnTo>
                  <a:lnTo>
                    <a:pt x="2176108" y="1738134"/>
                  </a:lnTo>
                  <a:lnTo>
                    <a:pt x="2153144" y="1776765"/>
                  </a:lnTo>
                  <a:lnTo>
                    <a:pt x="2128751" y="1814415"/>
                  </a:lnTo>
                  <a:lnTo>
                    <a:pt x="2102965" y="1851047"/>
                  </a:lnTo>
                  <a:lnTo>
                    <a:pt x="2075824" y="1886623"/>
                  </a:lnTo>
                  <a:lnTo>
                    <a:pt x="2047365" y="1921107"/>
                  </a:lnTo>
                  <a:lnTo>
                    <a:pt x="2017627" y="1954461"/>
                  </a:lnTo>
                  <a:lnTo>
                    <a:pt x="1986646" y="1986647"/>
                  </a:lnTo>
                  <a:lnTo>
                    <a:pt x="1954460" y="2017627"/>
                  </a:lnTo>
                  <a:lnTo>
                    <a:pt x="1921107" y="2047366"/>
                  </a:lnTo>
                  <a:lnTo>
                    <a:pt x="1886623" y="2075824"/>
                  </a:lnTo>
                  <a:lnTo>
                    <a:pt x="1851046" y="2102965"/>
                  </a:lnTo>
                  <a:lnTo>
                    <a:pt x="1814414" y="2128751"/>
                  </a:lnTo>
                  <a:lnTo>
                    <a:pt x="1776764" y="2153145"/>
                  </a:lnTo>
                  <a:lnTo>
                    <a:pt x="1738134" y="2176109"/>
                  </a:lnTo>
                  <a:lnTo>
                    <a:pt x="1698560" y="2197606"/>
                  </a:lnTo>
                  <a:lnTo>
                    <a:pt x="1658081" y="2217598"/>
                  </a:lnTo>
                  <a:lnTo>
                    <a:pt x="1616734" y="2236048"/>
                  </a:lnTo>
                  <a:lnTo>
                    <a:pt x="1574556" y="2252919"/>
                  </a:lnTo>
                  <a:lnTo>
                    <a:pt x="1531585" y="2268173"/>
                  </a:lnTo>
                  <a:lnTo>
                    <a:pt x="1487858" y="2281772"/>
                  </a:lnTo>
                  <a:lnTo>
                    <a:pt x="1443413" y="2293680"/>
                  </a:lnTo>
                  <a:lnTo>
                    <a:pt x="1398286" y="2303858"/>
                  </a:lnTo>
                  <a:lnTo>
                    <a:pt x="1352516" y="2312270"/>
                  </a:lnTo>
                  <a:lnTo>
                    <a:pt x="1306140" y="2318877"/>
                  </a:lnTo>
                  <a:lnTo>
                    <a:pt x="1259196" y="2323644"/>
                  </a:lnTo>
                  <a:lnTo>
                    <a:pt x="1211720" y="2326531"/>
                  </a:lnTo>
                  <a:lnTo>
                    <a:pt x="1163771" y="2327501"/>
                  </a:lnTo>
                  <a:close/>
                </a:path>
              </a:pathLst>
            </a:custGeom>
            <a:solidFill>
              <a:srgbClr val="FDC83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8" name="object 8"/>
            <p:cNvSpPr/>
            <p:nvPr/>
          </p:nvSpPr>
          <p:spPr>
            <a:xfrm>
              <a:off x="14922419" y="2089623"/>
              <a:ext cx="1419225" cy="1218565"/>
            </a:xfrm>
            <a:custGeom>
              <a:avLst/>
              <a:gdLst/>
              <a:ahLst/>
              <a:cxnLst/>
              <a:rect l="l" t="t" r="r" b="b"/>
              <a:pathLst>
                <a:path w="1419225" h="1218564">
                  <a:moveTo>
                    <a:pt x="536460" y="421811"/>
                  </a:moveTo>
                  <a:lnTo>
                    <a:pt x="532691" y="440360"/>
                  </a:lnTo>
                  <a:lnTo>
                    <a:pt x="522428" y="455549"/>
                  </a:lnTo>
                  <a:lnTo>
                    <a:pt x="507238" y="465812"/>
                  </a:lnTo>
                  <a:lnTo>
                    <a:pt x="488690" y="469582"/>
                  </a:lnTo>
                  <a:lnTo>
                    <a:pt x="470142" y="465880"/>
                  </a:lnTo>
                  <a:lnTo>
                    <a:pt x="454952" y="455728"/>
                  </a:lnTo>
                  <a:lnTo>
                    <a:pt x="444689" y="440561"/>
                  </a:lnTo>
                  <a:lnTo>
                    <a:pt x="440920" y="421811"/>
                  </a:lnTo>
                  <a:lnTo>
                    <a:pt x="444689" y="403263"/>
                  </a:lnTo>
                  <a:lnTo>
                    <a:pt x="454952" y="388074"/>
                  </a:lnTo>
                  <a:lnTo>
                    <a:pt x="470142" y="377811"/>
                  </a:lnTo>
                  <a:lnTo>
                    <a:pt x="488690" y="374041"/>
                  </a:lnTo>
                  <a:lnTo>
                    <a:pt x="507238" y="377811"/>
                  </a:lnTo>
                  <a:lnTo>
                    <a:pt x="522428" y="388074"/>
                  </a:lnTo>
                  <a:lnTo>
                    <a:pt x="532691" y="403263"/>
                  </a:lnTo>
                  <a:lnTo>
                    <a:pt x="536460" y="421811"/>
                  </a:lnTo>
                  <a:close/>
                </a:path>
                <a:path w="1419225" h="1218564">
                  <a:moveTo>
                    <a:pt x="536460" y="796331"/>
                  </a:moveTo>
                  <a:lnTo>
                    <a:pt x="532691" y="814879"/>
                  </a:lnTo>
                  <a:lnTo>
                    <a:pt x="522428" y="830069"/>
                  </a:lnTo>
                  <a:lnTo>
                    <a:pt x="507238" y="840332"/>
                  </a:lnTo>
                  <a:lnTo>
                    <a:pt x="488690" y="844101"/>
                  </a:lnTo>
                  <a:lnTo>
                    <a:pt x="470142" y="840332"/>
                  </a:lnTo>
                  <a:lnTo>
                    <a:pt x="454952" y="830069"/>
                  </a:lnTo>
                  <a:lnTo>
                    <a:pt x="444689" y="814879"/>
                  </a:lnTo>
                  <a:lnTo>
                    <a:pt x="440920" y="796331"/>
                  </a:lnTo>
                  <a:lnTo>
                    <a:pt x="444689" y="777782"/>
                  </a:lnTo>
                  <a:lnTo>
                    <a:pt x="454952" y="762593"/>
                  </a:lnTo>
                  <a:lnTo>
                    <a:pt x="470142" y="752330"/>
                  </a:lnTo>
                  <a:lnTo>
                    <a:pt x="488690" y="748560"/>
                  </a:lnTo>
                  <a:lnTo>
                    <a:pt x="507238" y="752330"/>
                  </a:lnTo>
                  <a:lnTo>
                    <a:pt x="522428" y="762593"/>
                  </a:lnTo>
                  <a:lnTo>
                    <a:pt x="532691" y="777782"/>
                  </a:lnTo>
                  <a:lnTo>
                    <a:pt x="536460" y="796331"/>
                  </a:lnTo>
                  <a:close/>
                </a:path>
                <a:path w="1419225" h="1218564">
                  <a:moveTo>
                    <a:pt x="536460" y="1170372"/>
                  </a:moveTo>
                  <a:lnTo>
                    <a:pt x="532691" y="1188921"/>
                  </a:lnTo>
                  <a:lnTo>
                    <a:pt x="522428" y="1204110"/>
                  </a:lnTo>
                  <a:lnTo>
                    <a:pt x="507238" y="1214373"/>
                  </a:lnTo>
                  <a:lnTo>
                    <a:pt x="488690" y="1218143"/>
                  </a:lnTo>
                  <a:lnTo>
                    <a:pt x="470142" y="1214373"/>
                  </a:lnTo>
                  <a:lnTo>
                    <a:pt x="454952" y="1204110"/>
                  </a:lnTo>
                  <a:lnTo>
                    <a:pt x="444689" y="1188921"/>
                  </a:lnTo>
                  <a:lnTo>
                    <a:pt x="440920" y="1170372"/>
                  </a:lnTo>
                  <a:lnTo>
                    <a:pt x="444689" y="1151824"/>
                  </a:lnTo>
                  <a:lnTo>
                    <a:pt x="454952" y="1136635"/>
                  </a:lnTo>
                  <a:lnTo>
                    <a:pt x="470142" y="1126371"/>
                  </a:lnTo>
                  <a:lnTo>
                    <a:pt x="488690" y="1122602"/>
                  </a:lnTo>
                  <a:lnTo>
                    <a:pt x="507238" y="1126371"/>
                  </a:lnTo>
                  <a:lnTo>
                    <a:pt x="522428" y="1136635"/>
                  </a:lnTo>
                  <a:lnTo>
                    <a:pt x="532691" y="1151824"/>
                  </a:lnTo>
                  <a:lnTo>
                    <a:pt x="536460" y="1170372"/>
                  </a:lnTo>
                  <a:close/>
                </a:path>
                <a:path w="1419225" h="1218564">
                  <a:moveTo>
                    <a:pt x="536460" y="47770"/>
                  </a:moveTo>
                  <a:lnTo>
                    <a:pt x="532691" y="66318"/>
                  </a:lnTo>
                  <a:lnTo>
                    <a:pt x="522428" y="81508"/>
                  </a:lnTo>
                  <a:lnTo>
                    <a:pt x="507238" y="91771"/>
                  </a:lnTo>
                  <a:lnTo>
                    <a:pt x="488690" y="95540"/>
                  </a:lnTo>
                  <a:lnTo>
                    <a:pt x="470142" y="91771"/>
                  </a:lnTo>
                  <a:lnTo>
                    <a:pt x="454952" y="81508"/>
                  </a:lnTo>
                  <a:lnTo>
                    <a:pt x="444689" y="66318"/>
                  </a:lnTo>
                  <a:lnTo>
                    <a:pt x="440920" y="47770"/>
                  </a:lnTo>
                  <a:lnTo>
                    <a:pt x="444689" y="29222"/>
                  </a:lnTo>
                  <a:lnTo>
                    <a:pt x="454952" y="14032"/>
                  </a:lnTo>
                  <a:lnTo>
                    <a:pt x="470142" y="3769"/>
                  </a:lnTo>
                  <a:lnTo>
                    <a:pt x="488690" y="0"/>
                  </a:lnTo>
                  <a:lnTo>
                    <a:pt x="507238" y="3769"/>
                  </a:lnTo>
                  <a:lnTo>
                    <a:pt x="522428" y="14032"/>
                  </a:lnTo>
                  <a:lnTo>
                    <a:pt x="532691" y="29222"/>
                  </a:lnTo>
                  <a:lnTo>
                    <a:pt x="536460" y="47770"/>
                  </a:lnTo>
                  <a:close/>
                </a:path>
                <a:path w="1419225" h="1218564">
                  <a:moveTo>
                    <a:pt x="977858" y="421811"/>
                  </a:moveTo>
                  <a:lnTo>
                    <a:pt x="974089" y="440360"/>
                  </a:lnTo>
                  <a:lnTo>
                    <a:pt x="963825" y="455549"/>
                  </a:lnTo>
                  <a:lnTo>
                    <a:pt x="948636" y="465812"/>
                  </a:lnTo>
                  <a:lnTo>
                    <a:pt x="930088" y="469582"/>
                  </a:lnTo>
                  <a:lnTo>
                    <a:pt x="911539" y="465880"/>
                  </a:lnTo>
                  <a:lnTo>
                    <a:pt x="896350" y="455728"/>
                  </a:lnTo>
                  <a:lnTo>
                    <a:pt x="886087" y="440561"/>
                  </a:lnTo>
                  <a:lnTo>
                    <a:pt x="882317" y="421811"/>
                  </a:lnTo>
                  <a:lnTo>
                    <a:pt x="886087" y="403263"/>
                  </a:lnTo>
                  <a:lnTo>
                    <a:pt x="896350" y="388074"/>
                  </a:lnTo>
                  <a:lnTo>
                    <a:pt x="911539" y="377811"/>
                  </a:lnTo>
                  <a:lnTo>
                    <a:pt x="930088" y="374041"/>
                  </a:lnTo>
                  <a:lnTo>
                    <a:pt x="948636" y="377811"/>
                  </a:lnTo>
                  <a:lnTo>
                    <a:pt x="963825" y="388074"/>
                  </a:lnTo>
                  <a:lnTo>
                    <a:pt x="974089" y="403263"/>
                  </a:lnTo>
                  <a:lnTo>
                    <a:pt x="977858" y="421811"/>
                  </a:lnTo>
                  <a:close/>
                </a:path>
                <a:path w="1419225" h="1218564">
                  <a:moveTo>
                    <a:pt x="977858" y="796331"/>
                  </a:moveTo>
                  <a:lnTo>
                    <a:pt x="974089" y="814879"/>
                  </a:lnTo>
                  <a:lnTo>
                    <a:pt x="963825" y="830069"/>
                  </a:lnTo>
                  <a:lnTo>
                    <a:pt x="948636" y="840332"/>
                  </a:lnTo>
                  <a:lnTo>
                    <a:pt x="930088" y="844101"/>
                  </a:lnTo>
                  <a:lnTo>
                    <a:pt x="911539" y="840332"/>
                  </a:lnTo>
                  <a:lnTo>
                    <a:pt x="896350" y="830069"/>
                  </a:lnTo>
                  <a:lnTo>
                    <a:pt x="886087" y="814879"/>
                  </a:lnTo>
                  <a:lnTo>
                    <a:pt x="882317" y="796331"/>
                  </a:lnTo>
                  <a:lnTo>
                    <a:pt x="886087" y="777782"/>
                  </a:lnTo>
                  <a:lnTo>
                    <a:pt x="896350" y="762593"/>
                  </a:lnTo>
                  <a:lnTo>
                    <a:pt x="911539" y="752330"/>
                  </a:lnTo>
                  <a:lnTo>
                    <a:pt x="930088" y="748560"/>
                  </a:lnTo>
                  <a:lnTo>
                    <a:pt x="948636" y="752330"/>
                  </a:lnTo>
                  <a:lnTo>
                    <a:pt x="963825" y="762593"/>
                  </a:lnTo>
                  <a:lnTo>
                    <a:pt x="974089" y="777782"/>
                  </a:lnTo>
                  <a:lnTo>
                    <a:pt x="977858" y="796331"/>
                  </a:lnTo>
                  <a:close/>
                </a:path>
                <a:path w="1419225" h="1218564">
                  <a:moveTo>
                    <a:pt x="977858" y="1170372"/>
                  </a:moveTo>
                  <a:lnTo>
                    <a:pt x="974089" y="1188921"/>
                  </a:lnTo>
                  <a:lnTo>
                    <a:pt x="963825" y="1204110"/>
                  </a:lnTo>
                  <a:lnTo>
                    <a:pt x="948636" y="1214373"/>
                  </a:lnTo>
                  <a:lnTo>
                    <a:pt x="930088" y="1218143"/>
                  </a:lnTo>
                  <a:lnTo>
                    <a:pt x="911539" y="1214373"/>
                  </a:lnTo>
                  <a:lnTo>
                    <a:pt x="896350" y="1204110"/>
                  </a:lnTo>
                  <a:lnTo>
                    <a:pt x="886087" y="1188921"/>
                  </a:lnTo>
                  <a:lnTo>
                    <a:pt x="882317" y="1170372"/>
                  </a:lnTo>
                  <a:lnTo>
                    <a:pt x="886087" y="1151824"/>
                  </a:lnTo>
                  <a:lnTo>
                    <a:pt x="896350" y="1136635"/>
                  </a:lnTo>
                  <a:lnTo>
                    <a:pt x="911539" y="1126371"/>
                  </a:lnTo>
                  <a:lnTo>
                    <a:pt x="930088" y="1122602"/>
                  </a:lnTo>
                  <a:lnTo>
                    <a:pt x="948636" y="1126371"/>
                  </a:lnTo>
                  <a:lnTo>
                    <a:pt x="963825" y="1136635"/>
                  </a:lnTo>
                  <a:lnTo>
                    <a:pt x="974089" y="1151824"/>
                  </a:lnTo>
                  <a:lnTo>
                    <a:pt x="977858" y="1170372"/>
                  </a:lnTo>
                  <a:close/>
                </a:path>
                <a:path w="1419225" h="1218564">
                  <a:moveTo>
                    <a:pt x="977858" y="47770"/>
                  </a:moveTo>
                  <a:lnTo>
                    <a:pt x="974089" y="66318"/>
                  </a:lnTo>
                  <a:lnTo>
                    <a:pt x="963825" y="81508"/>
                  </a:lnTo>
                  <a:lnTo>
                    <a:pt x="948636" y="91771"/>
                  </a:lnTo>
                  <a:lnTo>
                    <a:pt x="930088" y="95540"/>
                  </a:lnTo>
                  <a:lnTo>
                    <a:pt x="911539" y="91771"/>
                  </a:lnTo>
                  <a:lnTo>
                    <a:pt x="896350" y="81508"/>
                  </a:lnTo>
                  <a:lnTo>
                    <a:pt x="886087" y="66318"/>
                  </a:lnTo>
                  <a:lnTo>
                    <a:pt x="882317" y="47770"/>
                  </a:lnTo>
                  <a:lnTo>
                    <a:pt x="886087" y="29222"/>
                  </a:lnTo>
                  <a:lnTo>
                    <a:pt x="896350" y="14032"/>
                  </a:lnTo>
                  <a:lnTo>
                    <a:pt x="911539" y="3769"/>
                  </a:lnTo>
                  <a:lnTo>
                    <a:pt x="930088" y="0"/>
                  </a:lnTo>
                  <a:lnTo>
                    <a:pt x="948636" y="3769"/>
                  </a:lnTo>
                  <a:lnTo>
                    <a:pt x="963825" y="14032"/>
                  </a:lnTo>
                  <a:lnTo>
                    <a:pt x="974089" y="29222"/>
                  </a:lnTo>
                  <a:lnTo>
                    <a:pt x="977858" y="47770"/>
                  </a:lnTo>
                  <a:close/>
                </a:path>
                <a:path w="1419225" h="1218564">
                  <a:moveTo>
                    <a:pt x="95540" y="421811"/>
                  </a:moveTo>
                  <a:lnTo>
                    <a:pt x="91771" y="440360"/>
                  </a:lnTo>
                  <a:lnTo>
                    <a:pt x="81508" y="455549"/>
                  </a:lnTo>
                  <a:lnTo>
                    <a:pt x="66318" y="465812"/>
                  </a:lnTo>
                  <a:lnTo>
                    <a:pt x="47770" y="469582"/>
                  </a:lnTo>
                  <a:lnTo>
                    <a:pt x="29222" y="465880"/>
                  </a:lnTo>
                  <a:lnTo>
                    <a:pt x="14032" y="455728"/>
                  </a:lnTo>
                  <a:lnTo>
                    <a:pt x="3769" y="440561"/>
                  </a:lnTo>
                  <a:lnTo>
                    <a:pt x="0" y="421811"/>
                  </a:lnTo>
                  <a:lnTo>
                    <a:pt x="3769" y="403263"/>
                  </a:lnTo>
                  <a:lnTo>
                    <a:pt x="14032" y="388074"/>
                  </a:lnTo>
                  <a:lnTo>
                    <a:pt x="29222" y="377811"/>
                  </a:lnTo>
                  <a:lnTo>
                    <a:pt x="47770" y="374041"/>
                  </a:lnTo>
                  <a:lnTo>
                    <a:pt x="66318" y="377811"/>
                  </a:lnTo>
                  <a:lnTo>
                    <a:pt x="81508" y="388074"/>
                  </a:lnTo>
                  <a:lnTo>
                    <a:pt x="91771" y="403263"/>
                  </a:lnTo>
                  <a:lnTo>
                    <a:pt x="95540" y="421811"/>
                  </a:lnTo>
                  <a:close/>
                </a:path>
                <a:path w="1419225" h="1218564">
                  <a:moveTo>
                    <a:pt x="95540" y="796331"/>
                  </a:moveTo>
                  <a:lnTo>
                    <a:pt x="91771" y="814879"/>
                  </a:lnTo>
                  <a:lnTo>
                    <a:pt x="81508" y="830069"/>
                  </a:lnTo>
                  <a:lnTo>
                    <a:pt x="66318" y="840332"/>
                  </a:lnTo>
                  <a:lnTo>
                    <a:pt x="47770" y="844101"/>
                  </a:lnTo>
                  <a:lnTo>
                    <a:pt x="29222" y="840332"/>
                  </a:lnTo>
                  <a:lnTo>
                    <a:pt x="14032" y="830069"/>
                  </a:lnTo>
                  <a:lnTo>
                    <a:pt x="3769" y="814879"/>
                  </a:lnTo>
                  <a:lnTo>
                    <a:pt x="0" y="796331"/>
                  </a:lnTo>
                  <a:lnTo>
                    <a:pt x="3769" y="777782"/>
                  </a:lnTo>
                  <a:lnTo>
                    <a:pt x="14032" y="762593"/>
                  </a:lnTo>
                  <a:lnTo>
                    <a:pt x="29222" y="752330"/>
                  </a:lnTo>
                  <a:lnTo>
                    <a:pt x="47770" y="748560"/>
                  </a:lnTo>
                  <a:lnTo>
                    <a:pt x="66318" y="752330"/>
                  </a:lnTo>
                  <a:lnTo>
                    <a:pt x="81508" y="762593"/>
                  </a:lnTo>
                  <a:lnTo>
                    <a:pt x="91771" y="777782"/>
                  </a:lnTo>
                  <a:lnTo>
                    <a:pt x="95540" y="796331"/>
                  </a:lnTo>
                  <a:close/>
                </a:path>
                <a:path w="1419225" h="1218564">
                  <a:moveTo>
                    <a:pt x="95540" y="1170372"/>
                  </a:moveTo>
                  <a:lnTo>
                    <a:pt x="91771" y="1188921"/>
                  </a:lnTo>
                  <a:lnTo>
                    <a:pt x="81508" y="1204110"/>
                  </a:lnTo>
                  <a:lnTo>
                    <a:pt x="66318" y="1214373"/>
                  </a:lnTo>
                  <a:lnTo>
                    <a:pt x="47770" y="1218143"/>
                  </a:lnTo>
                  <a:lnTo>
                    <a:pt x="29222" y="1214373"/>
                  </a:lnTo>
                  <a:lnTo>
                    <a:pt x="14032" y="1204110"/>
                  </a:lnTo>
                  <a:lnTo>
                    <a:pt x="3769" y="1188921"/>
                  </a:lnTo>
                  <a:lnTo>
                    <a:pt x="0" y="1170372"/>
                  </a:lnTo>
                  <a:lnTo>
                    <a:pt x="3769" y="1151824"/>
                  </a:lnTo>
                  <a:lnTo>
                    <a:pt x="14032" y="1136635"/>
                  </a:lnTo>
                  <a:lnTo>
                    <a:pt x="29222" y="1126371"/>
                  </a:lnTo>
                  <a:lnTo>
                    <a:pt x="47770" y="1122602"/>
                  </a:lnTo>
                  <a:lnTo>
                    <a:pt x="66318" y="1126371"/>
                  </a:lnTo>
                  <a:lnTo>
                    <a:pt x="81508" y="1136635"/>
                  </a:lnTo>
                  <a:lnTo>
                    <a:pt x="91771" y="1151824"/>
                  </a:lnTo>
                  <a:lnTo>
                    <a:pt x="95540" y="1170372"/>
                  </a:lnTo>
                  <a:close/>
                </a:path>
                <a:path w="1419225" h="1218564">
                  <a:moveTo>
                    <a:pt x="95540" y="47770"/>
                  </a:moveTo>
                  <a:lnTo>
                    <a:pt x="91771" y="66318"/>
                  </a:lnTo>
                  <a:lnTo>
                    <a:pt x="81508" y="81508"/>
                  </a:lnTo>
                  <a:lnTo>
                    <a:pt x="66318" y="91771"/>
                  </a:lnTo>
                  <a:lnTo>
                    <a:pt x="47770" y="95540"/>
                  </a:lnTo>
                  <a:lnTo>
                    <a:pt x="29222" y="91771"/>
                  </a:lnTo>
                  <a:lnTo>
                    <a:pt x="14032" y="81508"/>
                  </a:lnTo>
                  <a:lnTo>
                    <a:pt x="3769" y="66318"/>
                  </a:lnTo>
                  <a:lnTo>
                    <a:pt x="0" y="47770"/>
                  </a:lnTo>
                  <a:lnTo>
                    <a:pt x="3769" y="29222"/>
                  </a:lnTo>
                  <a:lnTo>
                    <a:pt x="14032" y="14032"/>
                  </a:lnTo>
                  <a:lnTo>
                    <a:pt x="29222" y="3769"/>
                  </a:lnTo>
                  <a:lnTo>
                    <a:pt x="47770" y="0"/>
                  </a:lnTo>
                  <a:lnTo>
                    <a:pt x="66318" y="3769"/>
                  </a:lnTo>
                  <a:lnTo>
                    <a:pt x="81508" y="14032"/>
                  </a:lnTo>
                  <a:lnTo>
                    <a:pt x="91771" y="29222"/>
                  </a:lnTo>
                  <a:lnTo>
                    <a:pt x="95540" y="47770"/>
                  </a:lnTo>
                  <a:close/>
                </a:path>
                <a:path w="1419225" h="1218564">
                  <a:moveTo>
                    <a:pt x="1418778" y="421811"/>
                  </a:moveTo>
                  <a:lnTo>
                    <a:pt x="1415009" y="440360"/>
                  </a:lnTo>
                  <a:lnTo>
                    <a:pt x="1404746" y="455549"/>
                  </a:lnTo>
                  <a:lnTo>
                    <a:pt x="1389556" y="465812"/>
                  </a:lnTo>
                  <a:lnTo>
                    <a:pt x="1371008" y="469582"/>
                  </a:lnTo>
                  <a:lnTo>
                    <a:pt x="1352459" y="465880"/>
                  </a:lnTo>
                  <a:lnTo>
                    <a:pt x="1337270" y="455728"/>
                  </a:lnTo>
                  <a:lnTo>
                    <a:pt x="1327007" y="440561"/>
                  </a:lnTo>
                  <a:lnTo>
                    <a:pt x="1323237" y="421811"/>
                  </a:lnTo>
                  <a:lnTo>
                    <a:pt x="1327007" y="403263"/>
                  </a:lnTo>
                  <a:lnTo>
                    <a:pt x="1337270" y="388074"/>
                  </a:lnTo>
                  <a:lnTo>
                    <a:pt x="1352459" y="377811"/>
                  </a:lnTo>
                  <a:lnTo>
                    <a:pt x="1371008" y="374041"/>
                  </a:lnTo>
                  <a:lnTo>
                    <a:pt x="1389556" y="377811"/>
                  </a:lnTo>
                  <a:lnTo>
                    <a:pt x="1404746" y="388074"/>
                  </a:lnTo>
                  <a:lnTo>
                    <a:pt x="1415009" y="403263"/>
                  </a:lnTo>
                  <a:lnTo>
                    <a:pt x="1418778" y="421811"/>
                  </a:lnTo>
                  <a:close/>
                </a:path>
                <a:path w="1419225" h="1218564">
                  <a:moveTo>
                    <a:pt x="1418778" y="796331"/>
                  </a:moveTo>
                  <a:lnTo>
                    <a:pt x="1415009" y="814879"/>
                  </a:lnTo>
                  <a:lnTo>
                    <a:pt x="1404746" y="830069"/>
                  </a:lnTo>
                  <a:lnTo>
                    <a:pt x="1389556" y="840332"/>
                  </a:lnTo>
                  <a:lnTo>
                    <a:pt x="1371008" y="844101"/>
                  </a:lnTo>
                  <a:lnTo>
                    <a:pt x="1352459" y="840332"/>
                  </a:lnTo>
                  <a:lnTo>
                    <a:pt x="1337270" y="830069"/>
                  </a:lnTo>
                  <a:lnTo>
                    <a:pt x="1327007" y="814879"/>
                  </a:lnTo>
                  <a:lnTo>
                    <a:pt x="1323237" y="796331"/>
                  </a:lnTo>
                  <a:lnTo>
                    <a:pt x="1327007" y="777782"/>
                  </a:lnTo>
                  <a:lnTo>
                    <a:pt x="1337270" y="762593"/>
                  </a:lnTo>
                  <a:lnTo>
                    <a:pt x="1352459" y="752330"/>
                  </a:lnTo>
                  <a:lnTo>
                    <a:pt x="1371008" y="748560"/>
                  </a:lnTo>
                  <a:lnTo>
                    <a:pt x="1389556" y="752330"/>
                  </a:lnTo>
                  <a:lnTo>
                    <a:pt x="1404746" y="762593"/>
                  </a:lnTo>
                  <a:lnTo>
                    <a:pt x="1415009" y="777782"/>
                  </a:lnTo>
                  <a:lnTo>
                    <a:pt x="1418778" y="796331"/>
                  </a:lnTo>
                  <a:close/>
                </a:path>
                <a:path w="1419225" h="1218564">
                  <a:moveTo>
                    <a:pt x="1418778" y="1170372"/>
                  </a:moveTo>
                  <a:lnTo>
                    <a:pt x="1415009" y="1188921"/>
                  </a:lnTo>
                  <a:lnTo>
                    <a:pt x="1404746" y="1204110"/>
                  </a:lnTo>
                  <a:lnTo>
                    <a:pt x="1389556" y="1214373"/>
                  </a:lnTo>
                  <a:lnTo>
                    <a:pt x="1371008" y="1218143"/>
                  </a:lnTo>
                  <a:lnTo>
                    <a:pt x="1352459" y="1214373"/>
                  </a:lnTo>
                  <a:lnTo>
                    <a:pt x="1337270" y="1204110"/>
                  </a:lnTo>
                  <a:lnTo>
                    <a:pt x="1327007" y="1188921"/>
                  </a:lnTo>
                  <a:lnTo>
                    <a:pt x="1323237" y="1170372"/>
                  </a:lnTo>
                  <a:lnTo>
                    <a:pt x="1327007" y="1151824"/>
                  </a:lnTo>
                  <a:lnTo>
                    <a:pt x="1337270" y="1136635"/>
                  </a:lnTo>
                  <a:lnTo>
                    <a:pt x="1352459" y="1126371"/>
                  </a:lnTo>
                  <a:lnTo>
                    <a:pt x="1371008" y="1122602"/>
                  </a:lnTo>
                  <a:lnTo>
                    <a:pt x="1389556" y="1126371"/>
                  </a:lnTo>
                  <a:lnTo>
                    <a:pt x="1404746" y="1136635"/>
                  </a:lnTo>
                  <a:lnTo>
                    <a:pt x="1415009" y="1151824"/>
                  </a:lnTo>
                  <a:lnTo>
                    <a:pt x="1418778" y="1170372"/>
                  </a:lnTo>
                  <a:close/>
                </a:path>
                <a:path w="1419225" h="1218564">
                  <a:moveTo>
                    <a:pt x="1418778" y="47770"/>
                  </a:moveTo>
                  <a:lnTo>
                    <a:pt x="1415009" y="66318"/>
                  </a:lnTo>
                  <a:lnTo>
                    <a:pt x="1404746" y="81508"/>
                  </a:lnTo>
                  <a:lnTo>
                    <a:pt x="1389556" y="91771"/>
                  </a:lnTo>
                  <a:lnTo>
                    <a:pt x="1371008" y="95540"/>
                  </a:lnTo>
                  <a:lnTo>
                    <a:pt x="1352459" y="91771"/>
                  </a:lnTo>
                  <a:lnTo>
                    <a:pt x="1337270" y="81508"/>
                  </a:lnTo>
                  <a:lnTo>
                    <a:pt x="1327007" y="66318"/>
                  </a:lnTo>
                  <a:lnTo>
                    <a:pt x="1323237" y="47770"/>
                  </a:lnTo>
                  <a:lnTo>
                    <a:pt x="1327007" y="29222"/>
                  </a:lnTo>
                  <a:lnTo>
                    <a:pt x="1337270" y="14032"/>
                  </a:lnTo>
                  <a:lnTo>
                    <a:pt x="1352459" y="3769"/>
                  </a:lnTo>
                  <a:lnTo>
                    <a:pt x="1371008" y="0"/>
                  </a:lnTo>
                  <a:lnTo>
                    <a:pt x="1389556" y="3769"/>
                  </a:lnTo>
                  <a:lnTo>
                    <a:pt x="1404746" y="14032"/>
                  </a:lnTo>
                  <a:lnTo>
                    <a:pt x="1415009" y="29222"/>
                  </a:lnTo>
                  <a:lnTo>
                    <a:pt x="1418778" y="47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6140422"/>
            <a:ext cx="720090" cy="715010"/>
          </a:xfrm>
          <a:custGeom>
            <a:avLst/>
            <a:gdLst/>
            <a:ahLst/>
            <a:cxnLst/>
            <a:rect l="l" t="t" r="r" b="b"/>
            <a:pathLst>
              <a:path w="1080135" h="1072515">
                <a:moveTo>
                  <a:pt x="0" y="0"/>
                </a:moveTo>
                <a:lnTo>
                  <a:pt x="96015" y="0"/>
                </a:lnTo>
                <a:lnTo>
                  <a:pt x="141809" y="5026"/>
                </a:lnTo>
                <a:lnTo>
                  <a:pt x="188200" y="12176"/>
                </a:lnTo>
                <a:lnTo>
                  <a:pt x="233920" y="21270"/>
                </a:lnTo>
                <a:lnTo>
                  <a:pt x="278924" y="32265"/>
                </a:lnTo>
                <a:lnTo>
                  <a:pt x="323169" y="45116"/>
                </a:lnTo>
                <a:lnTo>
                  <a:pt x="366610" y="59781"/>
                </a:lnTo>
                <a:lnTo>
                  <a:pt x="409205" y="76214"/>
                </a:lnTo>
                <a:lnTo>
                  <a:pt x="450908" y="94372"/>
                </a:lnTo>
                <a:lnTo>
                  <a:pt x="491676" y="114211"/>
                </a:lnTo>
                <a:lnTo>
                  <a:pt x="531466" y="135688"/>
                </a:lnTo>
                <a:lnTo>
                  <a:pt x="570232" y="158758"/>
                </a:lnTo>
                <a:lnTo>
                  <a:pt x="607932" y="183378"/>
                </a:lnTo>
                <a:lnTo>
                  <a:pt x="644522" y="209503"/>
                </a:lnTo>
                <a:lnTo>
                  <a:pt x="679957" y="237090"/>
                </a:lnTo>
                <a:lnTo>
                  <a:pt x="714194" y="266094"/>
                </a:lnTo>
                <a:lnTo>
                  <a:pt x="747188" y="296473"/>
                </a:lnTo>
                <a:lnTo>
                  <a:pt x="778897" y="328181"/>
                </a:lnTo>
                <a:lnTo>
                  <a:pt x="809275" y="361176"/>
                </a:lnTo>
                <a:lnTo>
                  <a:pt x="838280" y="395412"/>
                </a:lnTo>
                <a:lnTo>
                  <a:pt x="865866" y="430847"/>
                </a:lnTo>
                <a:lnTo>
                  <a:pt x="891991" y="467437"/>
                </a:lnTo>
                <a:lnTo>
                  <a:pt x="916611" y="505137"/>
                </a:lnTo>
                <a:lnTo>
                  <a:pt x="939681" y="543904"/>
                </a:lnTo>
                <a:lnTo>
                  <a:pt x="961158" y="583693"/>
                </a:lnTo>
                <a:lnTo>
                  <a:pt x="980997" y="624461"/>
                </a:lnTo>
                <a:lnTo>
                  <a:pt x="999155" y="666165"/>
                </a:lnTo>
                <a:lnTo>
                  <a:pt x="1015589" y="708759"/>
                </a:lnTo>
                <a:lnTo>
                  <a:pt x="1030253" y="752200"/>
                </a:lnTo>
                <a:lnTo>
                  <a:pt x="1043104" y="796445"/>
                </a:lnTo>
                <a:lnTo>
                  <a:pt x="1054099" y="841449"/>
                </a:lnTo>
                <a:lnTo>
                  <a:pt x="1063193" y="887169"/>
                </a:lnTo>
                <a:lnTo>
                  <a:pt x="1070343" y="933560"/>
                </a:lnTo>
                <a:lnTo>
                  <a:pt x="1075504" y="980579"/>
                </a:lnTo>
                <a:lnTo>
                  <a:pt x="1078639" y="1028455"/>
                </a:lnTo>
                <a:lnTo>
                  <a:pt x="1079591" y="1072009"/>
                </a:lnTo>
                <a:lnTo>
                  <a:pt x="756454" y="1072009"/>
                </a:lnTo>
                <a:lnTo>
                  <a:pt x="755097" y="1028455"/>
                </a:lnTo>
                <a:lnTo>
                  <a:pt x="750681" y="981371"/>
                </a:lnTo>
                <a:lnTo>
                  <a:pt x="743429" y="935162"/>
                </a:lnTo>
                <a:lnTo>
                  <a:pt x="733431" y="889917"/>
                </a:lnTo>
                <a:lnTo>
                  <a:pt x="720776" y="845725"/>
                </a:lnTo>
                <a:lnTo>
                  <a:pt x="705553" y="802675"/>
                </a:lnTo>
                <a:lnTo>
                  <a:pt x="687851" y="760857"/>
                </a:lnTo>
                <a:lnTo>
                  <a:pt x="667760" y="720359"/>
                </a:lnTo>
                <a:lnTo>
                  <a:pt x="645367" y="681271"/>
                </a:lnTo>
                <a:lnTo>
                  <a:pt x="620763" y="643681"/>
                </a:lnTo>
                <a:lnTo>
                  <a:pt x="594037" y="607679"/>
                </a:lnTo>
                <a:lnTo>
                  <a:pt x="565277" y="573354"/>
                </a:lnTo>
                <a:lnTo>
                  <a:pt x="534574" y="540796"/>
                </a:lnTo>
                <a:lnTo>
                  <a:pt x="502015" y="510092"/>
                </a:lnTo>
                <a:lnTo>
                  <a:pt x="467690" y="481332"/>
                </a:lnTo>
                <a:lnTo>
                  <a:pt x="431688" y="454606"/>
                </a:lnTo>
                <a:lnTo>
                  <a:pt x="394098" y="430002"/>
                </a:lnTo>
                <a:lnTo>
                  <a:pt x="355010" y="407610"/>
                </a:lnTo>
                <a:lnTo>
                  <a:pt x="314512" y="387518"/>
                </a:lnTo>
                <a:lnTo>
                  <a:pt x="272694" y="369816"/>
                </a:lnTo>
                <a:lnTo>
                  <a:pt x="229644" y="354593"/>
                </a:lnTo>
                <a:lnTo>
                  <a:pt x="185452" y="341938"/>
                </a:lnTo>
                <a:lnTo>
                  <a:pt x="140207" y="331940"/>
                </a:lnTo>
                <a:lnTo>
                  <a:pt x="93998" y="324689"/>
                </a:lnTo>
                <a:lnTo>
                  <a:pt x="46915" y="320272"/>
                </a:lnTo>
                <a:lnTo>
                  <a:pt x="0" y="318810"/>
                </a:lnTo>
                <a:lnTo>
                  <a:pt x="0" y="0"/>
                </a:lnTo>
                <a:close/>
              </a:path>
            </a:pathLst>
          </a:custGeom>
          <a:solidFill>
            <a:srgbClr val="FDC8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12042" y="84262"/>
            <a:ext cx="6963281" cy="1463927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/>
          <a:p>
            <a:pPr marL="8467" marR="3387">
              <a:lnSpc>
                <a:spcPct val="142900"/>
              </a:lnSpc>
              <a:spcBef>
                <a:spcPts val="63"/>
              </a:spcBef>
            </a:pPr>
            <a:r>
              <a:rPr lang="en-US" sz="6600" dirty="0" err="1"/>
              <a:t>Referensi</a:t>
            </a:r>
            <a:r>
              <a:rPr lang="en-US" sz="6600" dirty="0"/>
              <a:t> </a:t>
            </a:r>
            <a:r>
              <a:rPr lang="en-US" sz="6600" dirty="0" err="1"/>
              <a:t>Materi</a:t>
            </a:r>
            <a:r>
              <a:rPr lang="en-US" sz="6600" dirty="0"/>
              <a:t> 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2757" y="2188060"/>
            <a:ext cx="6880371" cy="3199893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Rekrutmen</a:t>
            </a:r>
            <a:r>
              <a:rPr lang="en-US" dirty="0" smtClean="0"/>
              <a:t> </a:t>
            </a:r>
            <a:r>
              <a:rPr lang="en-US" dirty="0" err="1" smtClean="0"/>
              <a:t>Petugas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Haji </a:t>
            </a:r>
            <a:r>
              <a:rPr lang="en-ID" dirty="0" smtClean="0">
                <a:sym typeface="Arial"/>
              </a:rPr>
              <a:t>PPIH </a:t>
            </a:r>
            <a:r>
              <a:rPr lang="en-ID" dirty="0" err="1" smtClean="0">
                <a:sym typeface="Arial"/>
              </a:rPr>
              <a:t>Bidang</a:t>
            </a:r>
            <a:r>
              <a:rPr lang="en-ID" dirty="0" smtClean="0">
                <a:sym typeface="Arial"/>
              </a:rPr>
              <a:t> </a:t>
            </a:r>
            <a:r>
              <a:rPr lang="en-ID" dirty="0" err="1" smtClean="0">
                <a:sym typeface="Arial"/>
              </a:rPr>
              <a:t>Kesehatan</a:t>
            </a:r>
            <a:r>
              <a:rPr lang="en-ID" dirty="0" smtClean="0">
                <a:sym typeface="Arial"/>
              </a:rPr>
              <a:t> Dan TKH </a:t>
            </a:r>
            <a:r>
              <a:rPr lang="en-ID" dirty="0" err="1" smtClean="0">
                <a:sym typeface="Arial"/>
              </a:rPr>
              <a:t>Kloter</a:t>
            </a:r>
            <a:r>
              <a:rPr lang="en-ID" dirty="0" smtClean="0">
                <a:sym typeface="Arial"/>
              </a:rPr>
              <a:t> </a:t>
            </a:r>
            <a:r>
              <a:rPr lang="en-ID" dirty="0" err="1" smtClean="0">
                <a:sym typeface="Arial"/>
              </a:rPr>
              <a:t>Oleh</a:t>
            </a:r>
            <a:r>
              <a:rPr lang="en-ID" dirty="0" smtClean="0">
                <a:sym typeface="Arial"/>
              </a:rPr>
              <a:t> </a:t>
            </a:r>
            <a:r>
              <a:rPr lang="id-ID" dirty="0" smtClean="0"/>
              <a:t>Liliek Marhaendro Susilo</a:t>
            </a:r>
            <a:r>
              <a:rPr lang="en-US" dirty="0" smtClean="0"/>
              <a:t> (</a:t>
            </a:r>
            <a:r>
              <a:rPr lang="id-ID" dirty="0" smtClean="0"/>
              <a:t>Pusat Kesehatan Haji</a:t>
            </a:r>
            <a:r>
              <a:rPr lang="en-US" dirty="0" smtClean="0"/>
              <a:t>)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Kiat</a:t>
            </a:r>
            <a:r>
              <a:rPr lang="en-US" dirty="0" smtClean="0"/>
              <a:t> </a:t>
            </a:r>
            <a:r>
              <a:rPr lang="en-US" dirty="0" err="1" smtClean="0"/>
              <a:t>Sukses</a:t>
            </a:r>
            <a:r>
              <a:rPr lang="en-US" dirty="0" smtClean="0"/>
              <a:t> </a:t>
            </a:r>
            <a:r>
              <a:rPr lang="en-US" dirty="0" err="1" smtClean="0"/>
              <a:t>Dokumentasi</a:t>
            </a:r>
            <a:r>
              <a:rPr lang="en-US" dirty="0" smtClean="0"/>
              <a:t> E-filling </a:t>
            </a:r>
            <a:r>
              <a:rPr lang="en-US" dirty="0" err="1" smtClean="0"/>
              <a:t>Oleh</a:t>
            </a:r>
            <a:r>
              <a:rPr lang="en-US" dirty="0" smtClean="0"/>
              <a:t> dr. </a:t>
            </a:r>
            <a:r>
              <a:rPr lang="en-US" dirty="0" err="1" smtClean="0"/>
              <a:t>Putro</a:t>
            </a:r>
            <a:r>
              <a:rPr lang="en-US" dirty="0" smtClean="0"/>
              <a:t> S Muhammad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Persyaratan</a:t>
            </a:r>
            <a:r>
              <a:rPr lang="en-US" dirty="0" smtClean="0"/>
              <a:t> Dan Tata Cara </a:t>
            </a:r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 smtClean="0"/>
              <a:t>Petugas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Haji (TKHK &amp; PPIH) </a:t>
            </a:r>
            <a:r>
              <a:rPr lang="en-US" dirty="0" err="1" smtClean="0"/>
              <a:t>Oleh</a:t>
            </a:r>
            <a:r>
              <a:rPr lang="en-US" dirty="0" smtClean="0"/>
              <a:t> H. </a:t>
            </a:r>
            <a:r>
              <a:rPr lang="en-US" dirty="0" err="1" smtClean="0"/>
              <a:t>Yulius</a:t>
            </a:r>
            <a:r>
              <a:rPr lang="en-US" dirty="0" smtClean="0"/>
              <a:t> Warta </a:t>
            </a:r>
            <a:r>
              <a:rPr lang="en-US" dirty="0" err="1" smtClean="0"/>
              <a:t>Kusuma</a:t>
            </a:r>
            <a:r>
              <a:rPr lang="en-US" dirty="0" smtClean="0"/>
              <a:t> FPKHI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endParaRPr lang="en-US" dirty="0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Rekrutmen</a:t>
            </a:r>
            <a:r>
              <a:rPr lang="en-US" dirty="0" smtClean="0"/>
              <a:t> </a:t>
            </a:r>
            <a:r>
              <a:rPr lang="en-US" dirty="0"/>
              <a:t>PPIH </a:t>
            </a:r>
            <a:r>
              <a:rPr lang="en-US" dirty="0" err="1"/>
              <a:t>Tahun</a:t>
            </a:r>
            <a:r>
              <a:rPr lang="en-US" dirty="0"/>
              <a:t> 1446H/2025M </a:t>
            </a:r>
            <a:r>
              <a:rPr lang="en-US" dirty="0" err="1"/>
              <a:t>oleh</a:t>
            </a:r>
            <a:r>
              <a:rPr lang="en-US" dirty="0"/>
              <a:t> Dr. H. </a:t>
            </a:r>
            <a:r>
              <a:rPr lang="en-US" dirty="0" err="1"/>
              <a:t>Arsad</a:t>
            </a:r>
            <a:r>
              <a:rPr lang="en-US" dirty="0"/>
              <a:t> </a:t>
            </a:r>
            <a:r>
              <a:rPr lang="en-US" dirty="0" err="1"/>
              <a:t>Hidayat</a:t>
            </a:r>
            <a:r>
              <a:rPr lang="en-US" dirty="0"/>
              <a:t>, </a:t>
            </a:r>
            <a:r>
              <a:rPr lang="en-US" dirty="0" err="1"/>
              <a:t>Lc</a:t>
            </a:r>
            <a:r>
              <a:rPr lang="en-US" dirty="0"/>
              <a:t>., M.A</a:t>
            </a:r>
            <a:r>
              <a:rPr lang="en-US" dirty="0" smtClean="0"/>
              <a:t>. (</a:t>
            </a:r>
            <a:r>
              <a:rPr lang="en-US" dirty="0" err="1"/>
              <a:t>Direktur</a:t>
            </a:r>
            <a:r>
              <a:rPr lang="en-US" dirty="0"/>
              <a:t> Bina Haji, DJPHU)</a:t>
            </a:r>
          </a:p>
          <a:p>
            <a:pPr marL="8467" marR="3387">
              <a:lnSpc>
                <a:spcPct val="142900"/>
              </a:lnSpc>
              <a:spcBef>
                <a:spcPts val="63"/>
              </a:spcBef>
            </a:pPr>
            <a:endParaRPr lang="en-US" dirty="0"/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dirty="0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675" y="0"/>
            <a:ext cx="4066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64938" y="0"/>
            <a:ext cx="3527213" cy="6858000"/>
            <a:chOff x="12997406" y="0"/>
            <a:chExt cx="5290820" cy="10287000"/>
          </a:xfrm>
        </p:grpSpPr>
        <p:sp>
          <p:nvSpPr>
            <p:cNvPr id="3" name="object 3"/>
            <p:cNvSpPr/>
            <p:nvPr/>
          </p:nvSpPr>
          <p:spPr>
            <a:xfrm>
              <a:off x="12997406" y="0"/>
              <a:ext cx="5290820" cy="10287000"/>
            </a:xfrm>
            <a:custGeom>
              <a:avLst/>
              <a:gdLst/>
              <a:ahLst/>
              <a:cxnLst/>
              <a:rect l="l" t="t" r="r" b="b"/>
              <a:pathLst>
                <a:path w="5290819" h="10287000">
                  <a:moveTo>
                    <a:pt x="0" y="10286999"/>
                  </a:moveTo>
                  <a:lnTo>
                    <a:pt x="0" y="0"/>
                  </a:lnTo>
                  <a:lnTo>
                    <a:pt x="5290592" y="0"/>
                  </a:lnTo>
                  <a:lnTo>
                    <a:pt x="5290592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0E49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" name="object 4"/>
            <p:cNvSpPr/>
            <p:nvPr/>
          </p:nvSpPr>
          <p:spPr>
            <a:xfrm>
              <a:off x="16713118" y="9258300"/>
              <a:ext cx="546735" cy="546735"/>
            </a:xfrm>
            <a:custGeom>
              <a:avLst/>
              <a:gdLst/>
              <a:ahLst/>
              <a:cxnLst/>
              <a:rect l="l" t="t" r="r" b="b"/>
              <a:pathLst>
                <a:path w="546734" h="546734">
                  <a:moveTo>
                    <a:pt x="273091" y="546179"/>
                  </a:moveTo>
                  <a:lnTo>
                    <a:pt x="224001" y="541780"/>
                  </a:lnTo>
                  <a:lnTo>
                    <a:pt x="177799" y="529094"/>
                  </a:lnTo>
                  <a:lnTo>
                    <a:pt x="135255" y="508895"/>
                  </a:lnTo>
                  <a:lnTo>
                    <a:pt x="97141" y="481952"/>
                  </a:lnTo>
                  <a:lnTo>
                    <a:pt x="64226" y="449038"/>
                  </a:lnTo>
                  <a:lnTo>
                    <a:pt x="37284" y="410923"/>
                  </a:lnTo>
                  <a:lnTo>
                    <a:pt x="17084" y="368379"/>
                  </a:lnTo>
                  <a:lnTo>
                    <a:pt x="4399" y="322178"/>
                  </a:lnTo>
                  <a:lnTo>
                    <a:pt x="0" y="273082"/>
                  </a:lnTo>
                  <a:lnTo>
                    <a:pt x="4399" y="224001"/>
                  </a:lnTo>
                  <a:lnTo>
                    <a:pt x="17084" y="177800"/>
                  </a:lnTo>
                  <a:lnTo>
                    <a:pt x="37284" y="135256"/>
                  </a:lnTo>
                  <a:lnTo>
                    <a:pt x="64226" y="97141"/>
                  </a:lnTo>
                  <a:lnTo>
                    <a:pt x="97141" y="64227"/>
                  </a:lnTo>
                  <a:lnTo>
                    <a:pt x="135255" y="37284"/>
                  </a:lnTo>
                  <a:lnTo>
                    <a:pt x="177799" y="17085"/>
                  </a:lnTo>
                  <a:lnTo>
                    <a:pt x="224001" y="4399"/>
                  </a:lnTo>
                  <a:lnTo>
                    <a:pt x="273090" y="0"/>
                  </a:lnTo>
                  <a:lnTo>
                    <a:pt x="322178" y="4399"/>
                  </a:lnTo>
                  <a:lnTo>
                    <a:pt x="368379" y="17085"/>
                  </a:lnTo>
                  <a:lnTo>
                    <a:pt x="410923" y="37284"/>
                  </a:lnTo>
                  <a:lnTo>
                    <a:pt x="449037" y="64227"/>
                  </a:lnTo>
                  <a:lnTo>
                    <a:pt x="481951" y="97141"/>
                  </a:lnTo>
                  <a:lnTo>
                    <a:pt x="508894" y="135256"/>
                  </a:lnTo>
                  <a:lnTo>
                    <a:pt x="529094" y="177800"/>
                  </a:lnTo>
                  <a:lnTo>
                    <a:pt x="541779" y="224001"/>
                  </a:lnTo>
                  <a:lnTo>
                    <a:pt x="546178" y="273089"/>
                  </a:lnTo>
                  <a:lnTo>
                    <a:pt x="541779" y="322178"/>
                  </a:lnTo>
                  <a:lnTo>
                    <a:pt x="529094" y="368379"/>
                  </a:lnTo>
                  <a:lnTo>
                    <a:pt x="508894" y="410923"/>
                  </a:lnTo>
                  <a:lnTo>
                    <a:pt x="481951" y="449038"/>
                  </a:lnTo>
                  <a:lnTo>
                    <a:pt x="449037" y="481952"/>
                  </a:lnTo>
                  <a:lnTo>
                    <a:pt x="410923" y="508895"/>
                  </a:lnTo>
                  <a:lnTo>
                    <a:pt x="368379" y="529094"/>
                  </a:lnTo>
                  <a:lnTo>
                    <a:pt x="322178" y="541780"/>
                  </a:lnTo>
                  <a:lnTo>
                    <a:pt x="273091" y="546179"/>
                  </a:lnTo>
                  <a:close/>
                </a:path>
              </a:pathLst>
            </a:custGeom>
            <a:solidFill>
              <a:srgbClr val="FDC83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16912245" y="9403123"/>
              <a:ext cx="147955" cy="256540"/>
            </a:xfrm>
            <a:custGeom>
              <a:avLst/>
              <a:gdLst/>
              <a:ahLst/>
              <a:cxnLst/>
              <a:rect l="l" t="t" r="r" b="b"/>
              <a:pathLst>
                <a:path w="147955" h="256540">
                  <a:moveTo>
                    <a:pt x="4451" y="7829"/>
                  </a:moveTo>
                  <a:lnTo>
                    <a:pt x="43116" y="7829"/>
                  </a:lnTo>
                  <a:lnTo>
                    <a:pt x="42790" y="7503"/>
                  </a:lnTo>
                  <a:lnTo>
                    <a:pt x="37797" y="2863"/>
                  </a:lnTo>
                  <a:lnTo>
                    <a:pt x="31118" y="0"/>
                  </a:lnTo>
                  <a:lnTo>
                    <a:pt x="16619" y="0"/>
                  </a:lnTo>
                  <a:lnTo>
                    <a:pt x="10112" y="2709"/>
                  </a:lnTo>
                  <a:lnTo>
                    <a:pt x="5164" y="7113"/>
                  </a:lnTo>
                  <a:lnTo>
                    <a:pt x="4451" y="7829"/>
                  </a:lnTo>
                  <a:close/>
                </a:path>
                <a:path w="147955" h="256540">
                  <a:moveTo>
                    <a:pt x="17289" y="256474"/>
                  </a:moveTo>
                  <a:lnTo>
                    <a:pt x="30656" y="256474"/>
                  </a:lnTo>
                  <a:lnTo>
                    <a:pt x="36945" y="253973"/>
                  </a:lnTo>
                  <a:lnTo>
                    <a:pt x="84442" y="207358"/>
                  </a:lnTo>
                  <a:lnTo>
                    <a:pt x="129969" y="161884"/>
                  </a:lnTo>
                  <a:lnTo>
                    <a:pt x="147786" y="143485"/>
                  </a:lnTo>
                  <a:lnTo>
                    <a:pt x="147786" y="112843"/>
                  </a:lnTo>
                  <a:lnTo>
                    <a:pt x="146405" y="111064"/>
                  </a:lnTo>
                  <a:lnTo>
                    <a:pt x="43134" y="7793"/>
                  </a:lnTo>
                  <a:lnTo>
                    <a:pt x="4451" y="7829"/>
                  </a:lnTo>
                  <a:lnTo>
                    <a:pt x="2899" y="9388"/>
                  </a:lnTo>
                  <a:lnTo>
                    <a:pt x="0" y="12638"/>
                  </a:lnTo>
                  <a:lnTo>
                    <a:pt x="0" y="42911"/>
                  </a:lnTo>
                  <a:lnTo>
                    <a:pt x="3125" y="46977"/>
                  </a:lnTo>
                  <a:lnTo>
                    <a:pt x="6741" y="50140"/>
                  </a:lnTo>
                  <a:lnTo>
                    <a:pt x="84774" y="128173"/>
                  </a:lnTo>
                  <a:lnTo>
                    <a:pt x="5735" y="207204"/>
                  </a:lnTo>
                  <a:lnTo>
                    <a:pt x="5554" y="207358"/>
                  </a:lnTo>
                  <a:lnTo>
                    <a:pt x="5345" y="207466"/>
                  </a:lnTo>
                  <a:lnTo>
                    <a:pt x="2899" y="209895"/>
                  </a:lnTo>
                  <a:lnTo>
                    <a:pt x="2745" y="210076"/>
                  </a:lnTo>
                  <a:lnTo>
                    <a:pt x="2627" y="210285"/>
                  </a:lnTo>
                  <a:lnTo>
                    <a:pt x="0" y="213384"/>
                  </a:lnTo>
                  <a:lnTo>
                    <a:pt x="0" y="243471"/>
                  </a:lnTo>
                  <a:lnTo>
                    <a:pt x="3125" y="247485"/>
                  </a:lnTo>
                  <a:lnTo>
                    <a:pt x="4774" y="249134"/>
                  </a:lnTo>
                  <a:lnTo>
                    <a:pt x="11344" y="254254"/>
                  </a:lnTo>
                  <a:lnTo>
                    <a:pt x="17289" y="256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" name="object 6"/>
            <p:cNvSpPr/>
            <p:nvPr/>
          </p:nvSpPr>
          <p:spPr>
            <a:xfrm>
              <a:off x="14190383" y="460078"/>
              <a:ext cx="2327910" cy="2327910"/>
            </a:xfrm>
            <a:custGeom>
              <a:avLst/>
              <a:gdLst/>
              <a:ahLst/>
              <a:cxnLst/>
              <a:rect l="l" t="t" r="r" b="b"/>
              <a:pathLst>
                <a:path w="2327909" h="2327910">
                  <a:moveTo>
                    <a:pt x="1163771" y="2327501"/>
                  </a:moveTo>
                  <a:lnTo>
                    <a:pt x="1115780" y="2326531"/>
                  </a:lnTo>
                  <a:lnTo>
                    <a:pt x="1068304" y="2323644"/>
                  </a:lnTo>
                  <a:lnTo>
                    <a:pt x="1021360" y="2318877"/>
                  </a:lnTo>
                  <a:lnTo>
                    <a:pt x="974984" y="2312270"/>
                  </a:lnTo>
                  <a:lnTo>
                    <a:pt x="929214" y="2303858"/>
                  </a:lnTo>
                  <a:lnTo>
                    <a:pt x="884087" y="2293680"/>
                  </a:lnTo>
                  <a:lnTo>
                    <a:pt x="839642" y="2281772"/>
                  </a:lnTo>
                  <a:lnTo>
                    <a:pt x="795915" y="2268173"/>
                  </a:lnTo>
                  <a:lnTo>
                    <a:pt x="752944" y="2252919"/>
                  </a:lnTo>
                  <a:lnTo>
                    <a:pt x="710766" y="2236048"/>
                  </a:lnTo>
                  <a:lnTo>
                    <a:pt x="669419" y="2217598"/>
                  </a:lnTo>
                  <a:lnTo>
                    <a:pt x="628940" y="2197606"/>
                  </a:lnTo>
                  <a:lnTo>
                    <a:pt x="589366" y="2176109"/>
                  </a:lnTo>
                  <a:lnTo>
                    <a:pt x="550736" y="2153145"/>
                  </a:lnTo>
                  <a:lnTo>
                    <a:pt x="513086" y="2128751"/>
                  </a:lnTo>
                  <a:lnTo>
                    <a:pt x="476454" y="2102965"/>
                  </a:lnTo>
                  <a:lnTo>
                    <a:pt x="440877" y="2075824"/>
                  </a:lnTo>
                  <a:lnTo>
                    <a:pt x="406393" y="2047366"/>
                  </a:lnTo>
                  <a:lnTo>
                    <a:pt x="373040" y="2017627"/>
                  </a:lnTo>
                  <a:lnTo>
                    <a:pt x="340854" y="1986647"/>
                  </a:lnTo>
                  <a:lnTo>
                    <a:pt x="309873" y="1954461"/>
                  </a:lnTo>
                  <a:lnTo>
                    <a:pt x="280135" y="1921107"/>
                  </a:lnTo>
                  <a:lnTo>
                    <a:pt x="251676" y="1886623"/>
                  </a:lnTo>
                  <a:lnTo>
                    <a:pt x="224536" y="1851047"/>
                  </a:lnTo>
                  <a:lnTo>
                    <a:pt x="198750" y="1814415"/>
                  </a:lnTo>
                  <a:lnTo>
                    <a:pt x="174356" y="1776765"/>
                  </a:lnTo>
                  <a:lnTo>
                    <a:pt x="151392" y="1738134"/>
                  </a:lnTo>
                  <a:lnTo>
                    <a:pt x="129895" y="1698561"/>
                  </a:lnTo>
                  <a:lnTo>
                    <a:pt x="109903" y="1658082"/>
                  </a:lnTo>
                  <a:lnTo>
                    <a:pt x="91452" y="1616735"/>
                  </a:lnTo>
                  <a:lnTo>
                    <a:pt x="74582" y="1574557"/>
                  </a:lnTo>
                  <a:lnTo>
                    <a:pt x="59328" y="1531586"/>
                  </a:lnTo>
                  <a:lnTo>
                    <a:pt x="45728" y="1487859"/>
                  </a:lnTo>
                  <a:lnTo>
                    <a:pt x="33821" y="1443413"/>
                  </a:lnTo>
                  <a:lnTo>
                    <a:pt x="23642" y="1398287"/>
                  </a:lnTo>
                  <a:lnTo>
                    <a:pt x="15231" y="1352517"/>
                  </a:lnTo>
                  <a:lnTo>
                    <a:pt x="8623" y="1306141"/>
                  </a:lnTo>
                  <a:lnTo>
                    <a:pt x="3857" y="1259196"/>
                  </a:lnTo>
                  <a:lnTo>
                    <a:pt x="970" y="1211720"/>
                  </a:lnTo>
                  <a:lnTo>
                    <a:pt x="0" y="1163728"/>
                  </a:lnTo>
                  <a:lnTo>
                    <a:pt x="970" y="1115781"/>
                  </a:lnTo>
                  <a:lnTo>
                    <a:pt x="3857" y="1068305"/>
                  </a:lnTo>
                  <a:lnTo>
                    <a:pt x="8623" y="1021360"/>
                  </a:lnTo>
                  <a:lnTo>
                    <a:pt x="15231" y="974984"/>
                  </a:lnTo>
                  <a:lnTo>
                    <a:pt x="23642" y="929214"/>
                  </a:lnTo>
                  <a:lnTo>
                    <a:pt x="33821" y="884088"/>
                  </a:lnTo>
                  <a:lnTo>
                    <a:pt x="45728" y="839642"/>
                  </a:lnTo>
                  <a:lnTo>
                    <a:pt x="59328" y="795915"/>
                  </a:lnTo>
                  <a:lnTo>
                    <a:pt x="74582" y="752944"/>
                  </a:lnTo>
                  <a:lnTo>
                    <a:pt x="91452" y="710766"/>
                  </a:lnTo>
                  <a:lnTo>
                    <a:pt x="109903" y="669419"/>
                  </a:lnTo>
                  <a:lnTo>
                    <a:pt x="129895" y="628940"/>
                  </a:lnTo>
                  <a:lnTo>
                    <a:pt x="151392" y="589366"/>
                  </a:lnTo>
                  <a:lnTo>
                    <a:pt x="174356" y="550736"/>
                  </a:lnTo>
                  <a:lnTo>
                    <a:pt x="198750" y="513086"/>
                  </a:lnTo>
                  <a:lnTo>
                    <a:pt x="224536" y="476454"/>
                  </a:lnTo>
                  <a:lnTo>
                    <a:pt x="251676" y="440878"/>
                  </a:lnTo>
                  <a:lnTo>
                    <a:pt x="280135" y="406394"/>
                  </a:lnTo>
                  <a:lnTo>
                    <a:pt x="309873" y="373040"/>
                  </a:lnTo>
                  <a:lnTo>
                    <a:pt x="340854" y="340854"/>
                  </a:lnTo>
                  <a:lnTo>
                    <a:pt x="373040" y="309873"/>
                  </a:lnTo>
                  <a:lnTo>
                    <a:pt x="406393" y="280135"/>
                  </a:lnTo>
                  <a:lnTo>
                    <a:pt x="440877" y="251677"/>
                  </a:lnTo>
                  <a:lnTo>
                    <a:pt x="476454" y="224536"/>
                  </a:lnTo>
                  <a:lnTo>
                    <a:pt x="513086" y="198750"/>
                  </a:lnTo>
                  <a:lnTo>
                    <a:pt x="550736" y="174356"/>
                  </a:lnTo>
                  <a:lnTo>
                    <a:pt x="589366" y="151392"/>
                  </a:lnTo>
                  <a:lnTo>
                    <a:pt x="628940" y="129895"/>
                  </a:lnTo>
                  <a:lnTo>
                    <a:pt x="669419" y="109903"/>
                  </a:lnTo>
                  <a:lnTo>
                    <a:pt x="710766" y="91453"/>
                  </a:lnTo>
                  <a:lnTo>
                    <a:pt x="752944" y="74582"/>
                  </a:lnTo>
                  <a:lnTo>
                    <a:pt x="795915" y="59328"/>
                  </a:lnTo>
                  <a:lnTo>
                    <a:pt x="839642" y="45729"/>
                  </a:lnTo>
                  <a:lnTo>
                    <a:pt x="884087" y="33821"/>
                  </a:lnTo>
                  <a:lnTo>
                    <a:pt x="929214" y="23643"/>
                  </a:lnTo>
                  <a:lnTo>
                    <a:pt x="974984" y="15231"/>
                  </a:lnTo>
                  <a:lnTo>
                    <a:pt x="1021360" y="8623"/>
                  </a:lnTo>
                  <a:lnTo>
                    <a:pt x="1068304" y="3857"/>
                  </a:lnTo>
                  <a:lnTo>
                    <a:pt x="1115780" y="970"/>
                  </a:lnTo>
                  <a:lnTo>
                    <a:pt x="1163750" y="0"/>
                  </a:lnTo>
                  <a:lnTo>
                    <a:pt x="1211720" y="970"/>
                  </a:lnTo>
                  <a:lnTo>
                    <a:pt x="1259196" y="3857"/>
                  </a:lnTo>
                  <a:lnTo>
                    <a:pt x="1306140" y="8623"/>
                  </a:lnTo>
                  <a:lnTo>
                    <a:pt x="1352516" y="15231"/>
                  </a:lnTo>
                  <a:lnTo>
                    <a:pt x="1398286" y="23643"/>
                  </a:lnTo>
                  <a:lnTo>
                    <a:pt x="1443413" y="33821"/>
                  </a:lnTo>
                  <a:lnTo>
                    <a:pt x="1487858" y="45729"/>
                  </a:lnTo>
                  <a:lnTo>
                    <a:pt x="1531585" y="59328"/>
                  </a:lnTo>
                  <a:lnTo>
                    <a:pt x="1574556" y="74582"/>
                  </a:lnTo>
                  <a:lnTo>
                    <a:pt x="1616734" y="91453"/>
                  </a:lnTo>
                  <a:lnTo>
                    <a:pt x="1658081" y="109903"/>
                  </a:lnTo>
                  <a:lnTo>
                    <a:pt x="1698560" y="129895"/>
                  </a:lnTo>
                  <a:lnTo>
                    <a:pt x="1738134" y="151392"/>
                  </a:lnTo>
                  <a:lnTo>
                    <a:pt x="1776764" y="174356"/>
                  </a:lnTo>
                  <a:lnTo>
                    <a:pt x="1814414" y="198750"/>
                  </a:lnTo>
                  <a:lnTo>
                    <a:pt x="1851046" y="224536"/>
                  </a:lnTo>
                  <a:lnTo>
                    <a:pt x="1886623" y="251677"/>
                  </a:lnTo>
                  <a:lnTo>
                    <a:pt x="1921107" y="280135"/>
                  </a:lnTo>
                  <a:lnTo>
                    <a:pt x="1954460" y="309873"/>
                  </a:lnTo>
                  <a:lnTo>
                    <a:pt x="1986646" y="340854"/>
                  </a:lnTo>
                  <a:lnTo>
                    <a:pt x="2017627" y="373040"/>
                  </a:lnTo>
                  <a:lnTo>
                    <a:pt x="2047365" y="406394"/>
                  </a:lnTo>
                  <a:lnTo>
                    <a:pt x="2075824" y="440878"/>
                  </a:lnTo>
                  <a:lnTo>
                    <a:pt x="2102965" y="476454"/>
                  </a:lnTo>
                  <a:lnTo>
                    <a:pt x="2128751" y="513086"/>
                  </a:lnTo>
                  <a:lnTo>
                    <a:pt x="2153144" y="550736"/>
                  </a:lnTo>
                  <a:lnTo>
                    <a:pt x="2176108" y="589366"/>
                  </a:lnTo>
                  <a:lnTo>
                    <a:pt x="2197605" y="628940"/>
                  </a:lnTo>
                  <a:lnTo>
                    <a:pt x="2217597" y="669419"/>
                  </a:lnTo>
                  <a:lnTo>
                    <a:pt x="2236048" y="710766"/>
                  </a:lnTo>
                  <a:lnTo>
                    <a:pt x="2252918" y="752944"/>
                  </a:lnTo>
                  <a:lnTo>
                    <a:pt x="2268172" y="795915"/>
                  </a:lnTo>
                  <a:lnTo>
                    <a:pt x="2281772" y="839642"/>
                  </a:lnTo>
                  <a:lnTo>
                    <a:pt x="2293679" y="884088"/>
                  </a:lnTo>
                  <a:lnTo>
                    <a:pt x="2303858" y="929214"/>
                  </a:lnTo>
                  <a:lnTo>
                    <a:pt x="2312269" y="974984"/>
                  </a:lnTo>
                  <a:lnTo>
                    <a:pt x="2318877" y="1021360"/>
                  </a:lnTo>
                  <a:lnTo>
                    <a:pt x="2323643" y="1068305"/>
                  </a:lnTo>
                  <a:lnTo>
                    <a:pt x="2326530" y="1115781"/>
                  </a:lnTo>
                  <a:lnTo>
                    <a:pt x="2327500" y="1163750"/>
                  </a:lnTo>
                  <a:lnTo>
                    <a:pt x="2326530" y="1211720"/>
                  </a:lnTo>
                  <a:lnTo>
                    <a:pt x="2323643" y="1259196"/>
                  </a:lnTo>
                  <a:lnTo>
                    <a:pt x="2318877" y="1306141"/>
                  </a:lnTo>
                  <a:lnTo>
                    <a:pt x="2312269" y="1352517"/>
                  </a:lnTo>
                  <a:lnTo>
                    <a:pt x="2303858" y="1398287"/>
                  </a:lnTo>
                  <a:lnTo>
                    <a:pt x="2293679" y="1443413"/>
                  </a:lnTo>
                  <a:lnTo>
                    <a:pt x="2281772" y="1487859"/>
                  </a:lnTo>
                  <a:lnTo>
                    <a:pt x="2268172" y="1531586"/>
                  </a:lnTo>
                  <a:lnTo>
                    <a:pt x="2252918" y="1574557"/>
                  </a:lnTo>
                  <a:lnTo>
                    <a:pt x="2236048" y="1616735"/>
                  </a:lnTo>
                  <a:lnTo>
                    <a:pt x="2217597" y="1658082"/>
                  </a:lnTo>
                  <a:lnTo>
                    <a:pt x="2197605" y="1698561"/>
                  </a:lnTo>
                  <a:lnTo>
                    <a:pt x="2176108" y="1738134"/>
                  </a:lnTo>
                  <a:lnTo>
                    <a:pt x="2153144" y="1776765"/>
                  </a:lnTo>
                  <a:lnTo>
                    <a:pt x="2128751" y="1814415"/>
                  </a:lnTo>
                  <a:lnTo>
                    <a:pt x="2102965" y="1851047"/>
                  </a:lnTo>
                  <a:lnTo>
                    <a:pt x="2075824" y="1886623"/>
                  </a:lnTo>
                  <a:lnTo>
                    <a:pt x="2047365" y="1921107"/>
                  </a:lnTo>
                  <a:lnTo>
                    <a:pt x="2017627" y="1954461"/>
                  </a:lnTo>
                  <a:lnTo>
                    <a:pt x="1986646" y="1986647"/>
                  </a:lnTo>
                  <a:lnTo>
                    <a:pt x="1954460" y="2017627"/>
                  </a:lnTo>
                  <a:lnTo>
                    <a:pt x="1921107" y="2047366"/>
                  </a:lnTo>
                  <a:lnTo>
                    <a:pt x="1886623" y="2075824"/>
                  </a:lnTo>
                  <a:lnTo>
                    <a:pt x="1851046" y="2102965"/>
                  </a:lnTo>
                  <a:lnTo>
                    <a:pt x="1814414" y="2128751"/>
                  </a:lnTo>
                  <a:lnTo>
                    <a:pt x="1776764" y="2153145"/>
                  </a:lnTo>
                  <a:lnTo>
                    <a:pt x="1738134" y="2176109"/>
                  </a:lnTo>
                  <a:lnTo>
                    <a:pt x="1698560" y="2197606"/>
                  </a:lnTo>
                  <a:lnTo>
                    <a:pt x="1658081" y="2217598"/>
                  </a:lnTo>
                  <a:lnTo>
                    <a:pt x="1616734" y="2236048"/>
                  </a:lnTo>
                  <a:lnTo>
                    <a:pt x="1574556" y="2252919"/>
                  </a:lnTo>
                  <a:lnTo>
                    <a:pt x="1531585" y="2268173"/>
                  </a:lnTo>
                  <a:lnTo>
                    <a:pt x="1487858" y="2281772"/>
                  </a:lnTo>
                  <a:lnTo>
                    <a:pt x="1443413" y="2293680"/>
                  </a:lnTo>
                  <a:lnTo>
                    <a:pt x="1398286" y="2303858"/>
                  </a:lnTo>
                  <a:lnTo>
                    <a:pt x="1352516" y="2312270"/>
                  </a:lnTo>
                  <a:lnTo>
                    <a:pt x="1306140" y="2318877"/>
                  </a:lnTo>
                  <a:lnTo>
                    <a:pt x="1259196" y="2323644"/>
                  </a:lnTo>
                  <a:lnTo>
                    <a:pt x="1211720" y="2326531"/>
                  </a:lnTo>
                  <a:lnTo>
                    <a:pt x="1163771" y="2327501"/>
                  </a:lnTo>
                  <a:close/>
                </a:path>
              </a:pathLst>
            </a:custGeom>
            <a:solidFill>
              <a:srgbClr val="FDC83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8" name="object 8"/>
            <p:cNvSpPr/>
            <p:nvPr/>
          </p:nvSpPr>
          <p:spPr>
            <a:xfrm>
              <a:off x="14922419" y="2089623"/>
              <a:ext cx="1419225" cy="1218565"/>
            </a:xfrm>
            <a:custGeom>
              <a:avLst/>
              <a:gdLst/>
              <a:ahLst/>
              <a:cxnLst/>
              <a:rect l="l" t="t" r="r" b="b"/>
              <a:pathLst>
                <a:path w="1419225" h="1218564">
                  <a:moveTo>
                    <a:pt x="536460" y="421811"/>
                  </a:moveTo>
                  <a:lnTo>
                    <a:pt x="532691" y="440360"/>
                  </a:lnTo>
                  <a:lnTo>
                    <a:pt x="522428" y="455549"/>
                  </a:lnTo>
                  <a:lnTo>
                    <a:pt x="507238" y="465812"/>
                  </a:lnTo>
                  <a:lnTo>
                    <a:pt x="488690" y="469582"/>
                  </a:lnTo>
                  <a:lnTo>
                    <a:pt x="470142" y="465880"/>
                  </a:lnTo>
                  <a:lnTo>
                    <a:pt x="454952" y="455728"/>
                  </a:lnTo>
                  <a:lnTo>
                    <a:pt x="444689" y="440561"/>
                  </a:lnTo>
                  <a:lnTo>
                    <a:pt x="440920" y="421811"/>
                  </a:lnTo>
                  <a:lnTo>
                    <a:pt x="444689" y="403263"/>
                  </a:lnTo>
                  <a:lnTo>
                    <a:pt x="454952" y="388074"/>
                  </a:lnTo>
                  <a:lnTo>
                    <a:pt x="470142" y="377811"/>
                  </a:lnTo>
                  <a:lnTo>
                    <a:pt x="488690" y="374041"/>
                  </a:lnTo>
                  <a:lnTo>
                    <a:pt x="507238" y="377811"/>
                  </a:lnTo>
                  <a:lnTo>
                    <a:pt x="522428" y="388074"/>
                  </a:lnTo>
                  <a:lnTo>
                    <a:pt x="532691" y="403263"/>
                  </a:lnTo>
                  <a:lnTo>
                    <a:pt x="536460" y="421811"/>
                  </a:lnTo>
                  <a:close/>
                </a:path>
                <a:path w="1419225" h="1218564">
                  <a:moveTo>
                    <a:pt x="536460" y="796331"/>
                  </a:moveTo>
                  <a:lnTo>
                    <a:pt x="532691" y="814879"/>
                  </a:lnTo>
                  <a:lnTo>
                    <a:pt x="522428" y="830069"/>
                  </a:lnTo>
                  <a:lnTo>
                    <a:pt x="507238" y="840332"/>
                  </a:lnTo>
                  <a:lnTo>
                    <a:pt x="488690" y="844101"/>
                  </a:lnTo>
                  <a:lnTo>
                    <a:pt x="470142" y="840332"/>
                  </a:lnTo>
                  <a:lnTo>
                    <a:pt x="454952" y="830069"/>
                  </a:lnTo>
                  <a:lnTo>
                    <a:pt x="444689" y="814879"/>
                  </a:lnTo>
                  <a:lnTo>
                    <a:pt x="440920" y="796331"/>
                  </a:lnTo>
                  <a:lnTo>
                    <a:pt x="444689" y="777782"/>
                  </a:lnTo>
                  <a:lnTo>
                    <a:pt x="454952" y="762593"/>
                  </a:lnTo>
                  <a:lnTo>
                    <a:pt x="470142" y="752330"/>
                  </a:lnTo>
                  <a:lnTo>
                    <a:pt x="488690" y="748560"/>
                  </a:lnTo>
                  <a:lnTo>
                    <a:pt x="507238" y="752330"/>
                  </a:lnTo>
                  <a:lnTo>
                    <a:pt x="522428" y="762593"/>
                  </a:lnTo>
                  <a:lnTo>
                    <a:pt x="532691" y="777782"/>
                  </a:lnTo>
                  <a:lnTo>
                    <a:pt x="536460" y="796331"/>
                  </a:lnTo>
                  <a:close/>
                </a:path>
                <a:path w="1419225" h="1218564">
                  <a:moveTo>
                    <a:pt x="536460" y="1170372"/>
                  </a:moveTo>
                  <a:lnTo>
                    <a:pt x="532691" y="1188921"/>
                  </a:lnTo>
                  <a:lnTo>
                    <a:pt x="522428" y="1204110"/>
                  </a:lnTo>
                  <a:lnTo>
                    <a:pt x="507238" y="1214373"/>
                  </a:lnTo>
                  <a:lnTo>
                    <a:pt x="488690" y="1218143"/>
                  </a:lnTo>
                  <a:lnTo>
                    <a:pt x="470142" y="1214373"/>
                  </a:lnTo>
                  <a:lnTo>
                    <a:pt x="454952" y="1204110"/>
                  </a:lnTo>
                  <a:lnTo>
                    <a:pt x="444689" y="1188921"/>
                  </a:lnTo>
                  <a:lnTo>
                    <a:pt x="440920" y="1170372"/>
                  </a:lnTo>
                  <a:lnTo>
                    <a:pt x="444689" y="1151824"/>
                  </a:lnTo>
                  <a:lnTo>
                    <a:pt x="454952" y="1136635"/>
                  </a:lnTo>
                  <a:lnTo>
                    <a:pt x="470142" y="1126371"/>
                  </a:lnTo>
                  <a:lnTo>
                    <a:pt x="488690" y="1122602"/>
                  </a:lnTo>
                  <a:lnTo>
                    <a:pt x="507238" y="1126371"/>
                  </a:lnTo>
                  <a:lnTo>
                    <a:pt x="522428" y="1136635"/>
                  </a:lnTo>
                  <a:lnTo>
                    <a:pt x="532691" y="1151824"/>
                  </a:lnTo>
                  <a:lnTo>
                    <a:pt x="536460" y="1170372"/>
                  </a:lnTo>
                  <a:close/>
                </a:path>
                <a:path w="1419225" h="1218564">
                  <a:moveTo>
                    <a:pt x="536460" y="47770"/>
                  </a:moveTo>
                  <a:lnTo>
                    <a:pt x="532691" y="66318"/>
                  </a:lnTo>
                  <a:lnTo>
                    <a:pt x="522428" y="81508"/>
                  </a:lnTo>
                  <a:lnTo>
                    <a:pt x="507238" y="91771"/>
                  </a:lnTo>
                  <a:lnTo>
                    <a:pt x="488690" y="95540"/>
                  </a:lnTo>
                  <a:lnTo>
                    <a:pt x="470142" y="91771"/>
                  </a:lnTo>
                  <a:lnTo>
                    <a:pt x="454952" y="81508"/>
                  </a:lnTo>
                  <a:lnTo>
                    <a:pt x="444689" y="66318"/>
                  </a:lnTo>
                  <a:lnTo>
                    <a:pt x="440920" y="47770"/>
                  </a:lnTo>
                  <a:lnTo>
                    <a:pt x="444689" y="29222"/>
                  </a:lnTo>
                  <a:lnTo>
                    <a:pt x="454952" y="14032"/>
                  </a:lnTo>
                  <a:lnTo>
                    <a:pt x="470142" y="3769"/>
                  </a:lnTo>
                  <a:lnTo>
                    <a:pt x="488690" y="0"/>
                  </a:lnTo>
                  <a:lnTo>
                    <a:pt x="507238" y="3769"/>
                  </a:lnTo>
                  <a:lnTo>
                    <a:pt x="522428" y="14032"/>
                  </a:lnTo>
                  <a:lnTo>
                    <a:pt x="532691" y="29222"/>
                  </a:lnTo>
                  <a:lnTo>
                    <a:pt x="536460" y="47770"/>
                  </a:lnTo>
                  <a:close/>
                </a:path>
                <a:path w="1419225" h="1218564">
                  <a:moveTo>
                    <a:pt x="977858" y="421811"/>
                  </a:moveTo>
                  <a:lnTo>
                    <a:pt x="974089" y="440360"/>
                  </a:lnTo>
                  <a:lnTo>
                    <a:pt x="963825" y="455549"/>
                  </a:lnTo>
                  <a:lnTo>
                    <a:pt x="948636" y="465812"/>
                  </a:lnTo>
                  <a:lnTo>
                    <a:pt x="930088" y="469582"/>
                  </a:lnTo>
                  <a:lnTo>
                    <a:pt x="911539" y="465880"/>
                  </a:lnTo>
                  <a:lnTo>
                    <a:pt x="896350" y="455728"/>
                  </a:lnTo>
                  <a:lnTo>
                    <a:pt x="886087" y="440561"/>
                  </a:lnTo>
                  <a:lnTo>
                    <a:pt x="882317" y="421811"/>
                  </a:lnTo>
                  <a:lnTo>
                    <a:pt x="886087" y="403263"/>
                  </a:lnTo>
                  <a:lnTo>
                    <a:pt x="896350" y="388074"/>
                  </a:lnTo>
                  <a:lnTo>
                    <a:pt x="911539" y="377811"/>
                  </a:lnTo>
                  <a:lnTo>
                    <a:pt x="930088" y="374041"/>
                  </a:lnTo>
                  <a:lnTo>
                    <a:pt x="948636" y="377811"/>
                  </a:lnTo>
                  <a:lnTo>
                    <a:pt x="963825" y="388074"/>
                  </a:lnTo>
                  <a:lnTo>
                    <a:pt x="974089" y="403263"/>
                  </a:lnTo>
                  <a:lnTo>
                    <a:pt x="977858" y="421811"/>
                  </a:lnTo>
                  <a:close/>
                </a:path>
                <a:path w="1419225" h="1218564">
                  <a:moveTo>
                    <a:pt x="977858" y="796331"/>
                  </a:moveTo>
                  <a:lnTo>
                    <a:pt x="974089" y="814879"/>
                  </a:lnTo>
                  <a:lnTo>
                    <a:pt x="963825" y="830069"/>
                  </a:lnTo>
                  <a:lnTo>
                    <a:pt x="948636" y="840332"/>
                  </a:lnTo>
                  <a:lnTo>
                    <a:pt x="930088" y="844101"/>
                  </a:lnTo>
                  <a:lnTo>
                    <a:pt x="911539" y="840332"/>
                  </a:lnTo>
                  <a:lnTo>
                    <a:pt x="896350" y="830069"/>
                  </a:lnTo>
                  <a:lnTo>
                    <a:pt x="886087" y="814879"/>
                  </a:lnTo>
                  <a:lnTo>
                    <a:pt x="882317" y="796331"/>
                  </a:lnTo>
                  <a:lnTo>
                    <a:pt x="886087" y="777782"/>
                  </a:lnTo>
                  <a:lnTo>
                    <a:pt x="896350" y="762593"/>
                  </a:lnTo>
                  <a:lnTo>
                    <a:pt x="911539" y="752330"/>
                  </a:lnTo>
                  <a:lnTo>
                    <a:pt x="930088" y="748560"/>
                  </a:lnTo>
                  <a:lnTo>
                    <a:pt x="948636" y="752330"/>
                  </a:lnTo>
                  <a:lnTo>
                    <a:pt x="963825" y="762593"/>
                  </a:lnTo>
                  <a:lnTo>
                    <a:pt x="974089" y="777782"/>
                  </a:lnTo>
                  <a:lnTo>
                    <a:pt x="977858" y="796331"/>
                  </a:lnTo>
                  <a:close/>
                </a:path>
                <a:path w="1419225" h="1218564">
                  <a:moveTo>
                    <a:pt x="977858" y="1170372"/>
                  </a:moveTo>
                  <a:lnTo>
                    <a:pt x="974089" y="1188921"/>
                  </a:lnTo>
                  <a:lnTo>
                    <a:pt x="963825" y="1204110"/>
                  </a:lnTo>
                  <a:lnTo>
                    <a:pt x="948636" y="1214373"/>
                  </a:lnTo>
                  <a:lnTo>
                    <a:pt x="930088" y="1218143"/>
                  </a:lnTo>
                  <a:lnTo>
                    <a:pt x="911539" y="1214373"/>
                  </a:lnTo>
                  <a:lnTo>
                    <a:pt x="896350" y="1204110"/>
                  </a:lnTo>
                  <a:lnTo>
                    <a:pt x="886087" y="1188921"/>
                  </a:lnTo>
                  <a:lnTo>
                    <a:pt x="882317" y="1170372"/>
                  </a:lnTo>
                  <a:lnTo>
                    <a:pt x="886087" y="1151824"/>
                  </a:lnTo>
                  <a:lnTo>
                    <a:pt x="896350" y="1136635"/>
                  </a:lnTo>
                  <a:lnTo>
                    <a:pt x="911539" y="1126371"/>
                  </a:lnTo>
                  <a:lnTo>
                    <a:pt x="930088" y="1122602"/>
                  </a:lnTo>
                  <a:lnTo>
                    <a:pt x="948636" y="1126371"/>
                  </a:lnTo>
                  <a:lnTo>
                    <a:pt x="963825" y="1136635"/>
                  </a:lnTo>
                  <a:lnTo>
                    <a:pt x="974089" y="1151824"/>
                  </a:lnTo>
                  <a:lnTo>
                    <a:pt x="977858" y="1170372"/>
                  </a:lnTo>
                  <a:close/>
                </a:path>
                <a:path w="1419225" h="1218564">
                  <a:moveTo>
                    <a:pt x="977858" y="47770"/>
                  </a:moveTo>
                  <a:lnTo>
                    <a:pt x="974089" y="66318"/>
                  </a:lnTo>
                  <a:lnTo>
                    <a:pt x="963825" y="81508"/>
                  </a:lnTo>
                  <a:lnTo>
                    <a:pt x="948636" y="91771"/>
                  </a:lnTo>
                  <a:lnTo>
                    <a:pt x="930088" y="95540"/>
                  </a:lnTo>
                  <a:lnTo>
                    <a:pt x="911539" y="91771"/>
                  </a:lnTo>
                  <a:lnTo>
                    <a:pt x="896350" y="81508"/>
                  </a:lnTo>
                  <a:lnTo>
                    <a:pt x="886087" y="66318"/>
                  </a:lnTo>
                  <a:lnTo>
                    <a:pt x="882317" y="47770"/>
                  </a:lnTo>
                  <a:lnTo>
                    <a:pt x="886087" y="29222"/>
                  </a:lnTo>
                  <a:lnTo>
                    <a:pt x="896350" y="14032"/>
                  </a:lnTo>
                  <a:lnTo>
                    <a:pt x="911539" y="3769"/>
                  </a:lnTo>
                  <a:lnTo>
                    <a:pt x="930088" y="0"/>
                  </a:lnTo>
                  <a:lnTo>
                    <a:pt x="948636" y="3769"/>
                  </a:lnTo>
                  <a:lnTo>
                    <a:pt x="963825" y="14032"/>
                  </a:lnTo>
                  <a:lnTo>
                    <a:pt x="974089" y="29222"/>
                  </a:lnTo>
                  <a:lnTo>
                    <a:pt x="977858" y="47770"/>
                  </a:lnTo>
                  <a:close/>
                </a:path>
                <a:path w="1419225" h="1218564">
                  <a:moveTo>
                    <a:pt x="95540" y="421811"/>
                  </a:moveTo>
                  <a:lnTo>
                    <a:pt x="91771" y="440360"/>
                  </a:lnTo>
                  <a:lnTo>
                    <a:pt x="81508" y="455549"/>
                  </a:lnTo>
                  <a:lnTo>
                    <a:pt x="66318" y="465812"/>
                  </a:lnTo>
                  <a:lnTo>
                    <a:pt x="47770" y="469582"/>
                  </a:lnTo>
                  <a:lnTo>
                    <a:pt x="29222" y="465880"/>
                  </a:lnTo>
                  <a:lnTo>
                    <a:pt x="14032" y="455728"/>
                  </a:lnTo>
                  <a:lnTo>
                    <a:pt x="3769" y="440561"/>
                  </a:lnTo>
                  <a:lnTo>
                    <a:pt x="0" y="421811"/>
                  </a:lnTo>
                  <a:lnTo>
                    <a:pt x="3769" y="403263"/>
                  </a:lnTo>
                  <a:lnTo>
                    <a:pt x="14032" y="388074"/>
                  </a:lnTo>
                  <a:lnTo>
                    <a:pt x="29222" y="377811"/>
                  </a:lnTo>
                  <a:lnTo>
                    <a:pt x="47770" y="374041"/>
                  </a:lnTo>
                  <a:lnTo>
                    <a:pt x="66318" y="377811"/>
                  </a:lnTo>
                  <a:lnTo>
                    <a:pt x="81508" y="388074"/>
                  </a:lnTo>
                  <a:lnTo>
                    <a:pt x="91771" y="403263"/>
                  </a:lnTo>
                  <a:lnTo>
                    <a:pt x="95540" y="421811"/>
                  </a:lnTo>
                  <a:close/>
                </a:path>
                <a:path w="1419225" h="1218564">
                  <a:moveTo>
                    <a:pt x="95540" y="796331"/>
                  </a:moveTo>
                  <a:lnTo>
                    <a:pt x="91771" y="814879"/>
                  </a:lnTo>
                  <a:lnTo>
                    <a:pt x="81508" y="830069"/>
                  </a:lnTo>
                  <a:lnTo>
                    <a:pt x="66318" y="840332"/>
                  </a:lnTo>
                  <a:lnTo>
                    <a:pt x="47770" y="844101"/>
                  </a:lnTo>
                  <a:lnTo>
                    <a:pt x="29222" y="840332"/>
                  </a:lnTo>
                  <a:lnTo>
                    <a:pt x="14032" y="830069"/>
                  </a:lnTo>
                  <a:lnTo>
                    <a:pt x="3769" y="814879"/>
                  </a:lnTo>
                  <a:lnTo>
                    <a:pt x="0" y="796331"/>
                  </a:lnTo>
                  <a:lnTo>
                    <a:pt x="3769" y="777782"/>
                  </a:lnTo>
                  <a:lnTo>
                    <a:pt x="14032" y="762593"/>
                  </a:lnTo>
                  <a:lnTo>
                    <a:pt x="29222" y="752330"/>
                  </a:lnTo>
                  <a:lnTo>
                    <a:pt x="47770" y="748560"/>
                  </a:lnTo>
                  <a:lnTo>
                    <a:pt x="66318" y="752330"/>
                  </a:lnTo>
                  <a:lnTo>
                    <a:pt x="81508" y="762593"/>
                  </a:lnTo>
                  <a:lnTo>
                    <a:pt x="91771" y="777782"/>
                  </a:lnTo>
                  <a:lnTo>
                    <a:pt x="95540" y="796331"/>
                  </a:lnTo>
                  <a:close/>
                </a:path>
                <a:path w="1419225" h="1218564">
                  <a:moveTo>
                    <a:pt x="95540" y="1170372"/>
                  </a:moveTo>
                  <a:lnTo>
                    <a:pt x="91771" y="1188921"/>
                  </a:lnTo>
                  <a:lnTo>
                    <a:pt x="81508" y="1204110"/>
                  </a:lnTo>
                  <a:lnTo>
                    <a:pt x="66318" y="1214373"/>
                  </a:lnTo>
                  <a:lnTo>
                    <a:pt x="47770" y="1218143"/>
                  </a:lnTo>
                  <a:lnTo>
                    <a:pt x="29222" y="1214373"/>
                  </a:lnTo>
                  <a:lnTo>
                    <a:pt x="14032" y="1204110"/>
                  </a:lnTo>
                  <a:lnTo>
                    <a:pt x="3769" y="1188921"/>
                  </a:lnTo>
                  <a:lnTo>
                    <a:pt x="0" y="1170372"/>
                  </a:lnTo>
                  <a:lnTo>
                    <a:pt x="3769" y="1151824"/>
                  </a:lnTo>
                  <a:lnTo>
                    <a:pt x="14032" y="1136635"/>
                  </a:lnTo>
                  <a:lnTo>
                    <a:pt x="29222" y="1126371"/>
                  </a:lnTo>
                  <a:lnTo>
                    <a:pt x="47770" y="1122602"/>
                  </a:lnTo>
                  <a:lnTo>
                    <a:pt x="66318" y="1126371"/>
                  </a:lnTo>
                  <a:lnTo>
                    <a:pt x="81508" y="1136635"/>
                  </a:lnTo>
                  <a:lnTo>
                    <a:pt x="91771" y="1151824"/>
                  </a:lnTo>
                  <a:lnTo>
                    <a:pt x="95540" y="1170372"/>
                  </a:lnTo>
                  <a:close/>
                </a:path>
                <a:path w="1419225" h="1218564">
                  <a:moveTo>
                    <a:pt x="95540" y="47770"/>
                  </a:moveTo>
                  <a:lnTo>
                    <a:pt x="91771" y="66318"/>
                  </a:lnTo>
                  <a:lnTo>
                    <a:pt x="81508" y="81508"/>
                  </a:lnTo>
                  <a:lnTo>
                    <a:pt x="66318" y="91771"/>
                  </a:lnTo>
                  <a:lnTo>
                    <a:pt x="47770" y="95540"/>
                  </a:lnTo>
                  <a:lnTo>
                    <a:pt x="29222" y="91771"/>
                  </a:lnTo>
                  <a:lnTo>
                    <a:pt x="14032" y="81508"/>
                  </a:lnTo>
                  <a:lnTo>
                    <a:pt x="3769" y="66318"/>
                  </a:lnTo>
                  <a:lnTo>
                    <a:pt x="0" y="47770"/>
                  </a:lnTo>
                  <a:lnTo>
                    <a:pt x="3769" y="29222"/>
                  </a:lnTo>
                  <a:lnTo>
                    <a:pt x="14032" y="14032"/>
                  </a:lnTo>
                  <a:lnTo>
                    <a:pt x="29222" y="3769"/>
                  </a:lnTo>
                  <a:lnTo>
                    <a:pt x="47770" y="0"/>
                  </a:lnTo>
                  <a:lnTo>
                    <a:pt x="66318" y="3769"/>
                  </a:lnTo>
                  <a:lnTo>
                    <a:pt x="81508" y="14032"/>
                  </a:lnTo>
                  <a:lnTo>
                    <a:pt x="91771" y="29222"/>
                  </a:lnTo>
                  <a:lnTo>
                    <a:pt x="95540" y="47770"/>
                  </a:lnTo>
                  <a:close/>
                </a:path>
                <a:path w="1419225" h="1218564">
                  <a:moveTo>
                    <a:pt x="1418778" y="421811"/>
                  </a:moveTo>
                  <a:lnTo>
                    <a:pt x="1415009" y="440360"/>
                  </a:lnTo>
                  <a:lnTo>
                    <a:pt x="1404746" y="455549"/>
                  </a:lnTo>
                  <a:lnTo>
                    <a:pt x="1389556" y="465812"/>
                  </a:lnTo>
                  <a:lnTo>
                    <a:pt x="1371008" y="469582"/>
                  </a:lnTo>
                  <a:lnTo>
                    <a:pt x="1352459" y="465880"/>
                  </a:lnTo>
                  <a:lnTo>
                    <a:pt x="1337270" y="455728"/>
                  </a:lnTo>
                  <a:lnTo>
                    <a:pt x="1327007" y="440561"/>
                  </a:lnTo>
                  <a:lnTo>
                    <a:pt x="1323237" y="421811"/>
                  </a:lnTo>
                  <a:lnTo>
                    <a:pt x="1327007" y="403263"/>
                  </a:lnTo>
                  <a:lnTo>
                    <a:pt x="1337270" y="388074"/>
                  </a:lnTo>
                  <a:lnTo>
                    <a:pt x="1352459" y="377811"/>
                  </a:lnTo>
                  <a:lnTo>
                    <a:pt x="1371008" y="374041"/>
                  </a:lnTo>
                  <a:lnTo>
                    <a:pt x="1389556" y="377811"/>
                  </a:lnTo>
                  <a:lnTo>
                    <a:pt x="1404746" y="388074"/>
                  </a:lnTo>
                  <a:lnTo>
                    <a:pt x="1415009" y="403263"/>
                  </a:lnTo>
                  <a:lnTo>
                    <a:pt x="1418778" y="421811"/>
                  </a:lnTo>
                  <a:close/>
                </a:path>
                <a:path w="1419225" h="1218564">
                  <a:moveTo>
                    <a:pt x="1418778" y="796331"/>
                  </a:moveTo>
                  <a:lnTo>
                    <a:pt x="1415009" y="814879"/>
                  </a:lnTo>
                  <a:lnTo>
                    <a:pt x="1404746" y="830069"/>
                  </a:lnTo>
                  <a:lnTo>
                    <a:pt x="1389556" y="840332"/>
                  </a:lnTo>
                  <a:lnTo>
                    <a:pt x="1371008" y="844101"/>
                  </a:lnTo>
                  <a:lnTo>
                    <a:pt x="1352459" y="840332"/>
                  </a:lnTo>
                  <a:lnTo>
                    <a:pt x="1337270" y="830069"/>
                  </a:lnTo>
                  <a:lnTo>
                    <a:pt x="1327007" y="814879"/>
                  </a:lnTo>
                  <a:lnTo>
                    <a:pt x="1323237" y="796331"/>
                  </a:lnTo>
                  <a:lnTo>
                    <a:pt x="1327007" y="777782"/>
                  </a:lnTo>
                  <a:lnTo>
                    <a:pt x="1337270" y="762593"/>
                  </a:lnTo>
                  <a:lnTo>
                    <a:pt x="1352459" y="752330"/>
                  </a:lnTo>
                  <a:lnTo>
                    <a:pt x="1371008" y="748560"/>
                  </a:lnTo>
                  <a:lnTo>
                    <a:pt x="1389556" y="752330"/>
                  </a:lnTo>
                  <a:lnTo>
                    <a:pt x="1404746" y="762593"/>
                  </a:lnTo>
                  <a:lnTo>
                    <a:pt x="1415009" y="777782"/>
                  </a:lnTo>
                  <a:lnTo>
                    <a:pt x="1418778" y="796331"/>
                  </a:lnTo>
                  <a:close/>
                </a:path>
                <a:path w="1419225" h="1218564">
                  <a:moveTo>
                    <a:pt x="1418778" y="1170372"/>
                  </a:moveTo>
                  <a:lnTo>
                    <a:pt x="1415009" y="1188921"/>
                  </a:lnTo>
                  <a:lnTo>
                    <a:pt x="1404746" y="1204110"/>
                  </a:lnTo>
                  <a:lnTo>
                    <a:pt x="1389556" y="1214373"/>
                  </a:lnTo>
                  <a:lnTo>
                    <a:pt x="1371008" y="1218143"/>
                  </a:lnTo>
                  <a:lnTo>
                    <a:pt x="1352459" y="1214373"/>
                  </a:lnTo>
                  <a:lnTo>
                    <a:pt x="1337270" y="1204110"/>
                  </a:lnTo>
                  <a:lnTo>
                    <a:pt x="1327007" y="1188921"/>
                  </a:lnTo>
                  <a:lnTo>
                    <a:pt x="1323237" y="1170372"/>
                  </a:lnTo>
                  <a:lnTo>
                    <a:pt x="1327007" y="1151824"/>
                  </a:lnTo>
                  <a:lnTo>
                    <a:pt x="1337270" y="1136635"/>
                  </a:lnTo>
                  <a:lnTo>
                    <a:pt x="1352459" y="1126371"/>
                  </a:lnTo>
                  <a:lnTo>
                    <a:pt x="1371008" y="1122602"/>
                  </a:lnTo>
                  <a:lnTo>
                    <a:pt x="1389556" y="1126371"/>
                  </a:lnTo>
                  <a:lnTo>
                    <a:pt x="1404746" y="1136635"/>
                  </a:lnTo>
                  <a:lnTo>
                    <a:pt x="1415009" y="1151824"/>
                  </a:lnTo>
                  <a:lnTo>
                    <a:pt x="1418778" y="1170372"/>
                  </a:lnTo>
                  <a:close/>
                </a:path>
                <a:path w="1419225" h="1218564">
                  <a:moveTo>
                    <a:pt x="1418778" y="47770"/>
                  </a:moveTo>
                  <a:lnTo>
                    <a:pt x="1415009" y="66318"/>
                  </a:lnTo>
                  <a:lnTo>
                    <a:pt x="1404746" y="81508"/>
                  </a:lnTo>
                  <a:lnTo>
                    <a:pt x="1389556" y="91771"/>
                  </a:lnTo>
                  <a:lnTo>
                    <a:pt x="1371008" y="95540"/>
                  </a:lnTo>
                  <a:lnTo>
                    <a:pt x="1352459" y="91771"/>
                  </a:lnTo>
                  <a:lnTo>
                    <a:pt x="1337270" y="81508"/>
                  </a:lnTo>
                  <a:lnTo>
                    <a:pt x="1327007" y="66318"/>
                  </a:lnTo>
                  <a:lnTo>
                    <a:pt x="1323237" y="47770"/>
                  </a:lnTo>
                  <a:lnTo>
                    <a:pt x="1327007" y="29222"/>
                  </a:lnTo>
                  <a:lnTo>
                    <a:pt x="1337270" y="14032"/>
                  </a:lnTo>
                  <a:lnTo>
                    <a:pt x="1352459" y="3769"/>
                  </a:lnTo>
                  <a:lnTo>
                    <a:pt x="1371008" y="0"/>
                  </a:lnTo>
                  <a:lnTo>
                    <a:pt x="1389556" y="3769"/>
                  </a:lnTo>
                  <a:lnTo>
                    <a:pt x="1404746" y="14032"/>
                  </a:lnTo>
                  <a:lnTo>
                    <a:pt x="1415009" y="29222"/>
                  </a:lnTo>
                  <a:lnTo>
                    <a:pt x="1418778" y="47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6140422"/>
            <a:ext cx="720090" cy="715010"/>
          </a:xfrm>
          <a:custGeom>
            <a:avLst/>
            <a:gdLst/>
            <a:ahLst/>
            <a:cxnLst/>
            <a:rect l="l" t="t" r="r" b="b"/>
            <a:pathLst>
              <a:path w="1080135" h="1072515">
                <a:moveTo>
                  <a:pt x="0" y="0"/>
                </a:moveTo>
                <a:lnTo>
                  <a:pt x="96015" y="0"/>
                </a:lnTo>
                <a:lnTo>
                  <a:pt x="141809" y="5026"/>
                </a:lnTo>
                <a:lnTo>
                  <a:pt x="188200" y="12176"/>
                </a:lnTo>
                <a:lnTo>
                  <a:pt x="233920" y="21270"/>
                </a:lnTo>
                <a:lnTo>
                  <a:pt x="278924" y="32265"/>
                </a:lnTo>
                <a:lnTo>
                  <a:pt x="323169" y="45116"/>
                </a:lnTo>
                <a:lnTo>
                  <a:pt x="366610" y="59781"/>
                </a:lnTo>
                <a:lnTo>
                  <a:pt x="409205" y="76214"/>
                </a:lnTo>
                <a:lnTo>
                  <a:pt x="450908" y="94372"/>
                </a:lnTo>
                <a:lnTo>
                  <a:pt x="491676" y="114211"/>
                </a:lnTo>
                <a:lnTo>
                  <a:pt x="531466" y="135688"/>
                </a:lnTo>
                <a:lnTo>
                  <a:pt x="570232" y="158758"/>
                </a:lnTo>
                <a:lnTo>
                  <a:pt x="607932" y="183378"/>
                </a:lnTo>
                <a:lnTo>
                  <a:pt x="644522" y="209503"/>
                </a:lnTo>
                <a:lnTo>
                  <a:pt x="679957" y="237090"/>
                </a:lnTo>
                <a:lnTo>
                  <a:pt x="714194" y="266094"/>
                </a:lnTo>
                <a:lnTo>
                  <a:pt x="747188" y="296473"/>
                </a:lnTo>
                <a:lnTo>
                  <a:pt x="778897" y="328181"/>
                </a:lnTo>
                <a:lnTo>
                  <a:pt x="809275" y="361176"/>
                </a:lnTo>
                <a:lnTo>
                  <a:pt x="838280" y="395412"/>
                </a:lnTo>
                <a:lnTo>
                  <a:pt x="865866" y="430847"/>
                </a:lnTo>
                <a:lnTo>
                  <a:pt x="891991" y="467437"/>
                </a:lnTo>
                <a:lnTo>
                  <a:pt x="916611" y="505137"/>
                </a:lnTo>
                <a:lnTo>
                  <a:pt x="939681" y="543904"/>
                </a:lnTo>
                <a:lnTo>
                  <a:pt x="961158" y="583693"/>
                </a:lnTo>
                <a:lnTo>
                  <a:pt x="980997" y="624461"/>
                </a:lnTo>
                <a:lnTo>
                  <a:pt x="999155" y="666165"/>
                </a:lnTo>
                <a:lnTo>
                  <a:pt x="1015589" y="708759"/>
                </a:lnTo>
                <a:lnTo>
                  <a:pt x="1030253" y="752200"/>
                </a:lnTo>
                <a:lnTo>
                  <a:pt x="1043104" y="796445"/>
                </a:lnTo>
                <a:lnTo>
                  <a:pt x="1054099" y="841449"/>
                </a:lnTo>
                <a:lnTo>
                  <a:pt x="1063193" y="887169"/>
                </a:lnTo>
                <a:lnTo>
                  <a:pt x="1070343" y="933560"/>
                </a:lnTo>
                <a:lnTo>
                  <a:pt x="1075504" y="980579"/>
                </a:lnTo>
                <a:lnTo>
                  <a:pt x="1078639" y="1028455"/>
                </a:lnTo>
                <a:lnTo>
                  <a:pt x="1079591" y="1072009"/>
                </a:lnTo>
                <a:lnTo>
                  <a:pt x="756454" y="1072009"/>
                </a:lnTo>
                <a:lnTo>
                  <a:pt x="755097" y="1028455"/>
                </a:lnTo>
                <a:lnTo>
                  <a:pt x="750681" y="981371"/>
                </a:lnTo>
                <a:lnTo>
                  <a:pt x="743429" y="935162"/>
                </a:lnTo>
                <a:lnTo>
                  <a:pt x="733431" y="889917"/>
                </a:lnTo>
                <a:lnTo>
                  <a:pt x="720776" y="845725"/>
                </a:lnTo>
                <a:lnTo>
                  <a:pt x="705553" y="802675"/>
                </a:lnTo>
                <a:lnTo>
                  <a:pt x="687851" y="760857"/>
                </a:lnTo>
                <a:lnTo>
                  <a:pt x="667760" y="720359"/>
                </a:lnTo>
                <a:lnTo>
                  <a:pt x="645367" y="681271"/>
                </a:lnTo>
                <a:lnTo>
                  <a:pt x="620763" y="643681"/>
                </a:lnTo>
                <a:lnTo>
                  <a:pt x="594037" y="607679"/>
                </a:lnTo>
                <a:lnTo>
                  <a:pt x="565277" y="573354"/>
                </a:lnTo>
                <a:lnTo>
                  <a:pt x="534574" y="540796"/>
                </a:lnTo>
                <a:lnTo>
                  <a:pt x="502015" y="510092"/>
                </a:lnTo>
                <a:lnTo>
                  <a:pt x="467690" y="481332"/>
                </a:lnTo>
                <a:lnTo>
                  <a:pt x="431688" y="454606"/>
                </a:lnTo>
                <a:lnTo>
                  <a:pt x="394098" y="430002"/>
                </a:lnTo>
                <a:lnTo>
                  <a:pt x="355010" y="407610"/>
                </a:lnTo>
                <a:lnTo>
                  <a:pt x="314512" y="387518"/>
                </a:lnTo>
                <a:lnTo>
                  <a:pt x="272694" y="369816"/>
                </a:lnTo>
                <a:lnTo>
                  <a:pt x="229644" y="354593"/>
                </a:lnTo>
                <a:lnTo>
                  <a:pt x="185452" y="341938"/>
                </a:lnTo>
                <a:lnTo>
                  <a:pt x="140207" y="331940"/>
                </a:lnTo>
                <a:lnTo>
                  <a:pt x="93998" y="324689"/>
                </a:lnTo>
                <a:lnTo>
                  <a:pt x="46915" y="320272"/>
                </a:lnTo>
                <a:lnTo>
                  <a:pt x="0" y="318810"/>
                </a:lnTo>
                <a:lnTo>
                  <a:pt x="0" y="0"/>
                </a:lnTo>
                <a:close/>
              </a:path>
            </a:pathLst>
          </a:custGeom>
          <a:solidFill>
            <a:srgbClr val="FDC8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27570" y="4601360"/>
            <a:ext cx="5896861" cy="1136832"/>
          </a:xfrm>
          <a:custGeom>
            <a:avLst/>
            <a:gdLst/>
            <a:ahLst/>
            <a:cxnLst/>
            <a:rect l="l" t="t" r="r" b="b"/>
            <a:pathLst>
              <a:path w="9918065" h="1612265">
                <a:moveTo>
                  <a:pt x="9432298" y="1612026"/>
                </a:moveTo>
                <a:lnTo>
                  <a:pt x="485767" y="1612026"/>
                </a:lnTo>
                <a:lnTo>
                  <a:pt x="437762" y="1609649"/>
                </a:lnTo>
                <a:lnTo>
                  <a:pt x="390562" y="1602606"/>
                </a:lnTo>
                <a:lnTo>
                  <a:pt x="344494" y="1591028"/>
                </a:lnTo>
                <a:lnTo>
                  <a:pt x="299877" y="1575048"/>
                </a:lnTo>
                <a:lnTo>
                  <a:pt x="257028" y="1554798"/>
                </a:lnTo>
                <a:lnTo>
                  <a:pt x="216266" y="1530410"/>
                </a:lnTo>
                <a:lnTo>
                  <a:pt x="177911" y="1502015"/>
                </a:lnTo>
                <a:lnTo>
                  <a:pt x="142280" y="1469746"/>
                </a:lnTo>
                <a:lnTo>
                  <a:pt x="110010" y="1434115"/>
                </a:lnTo>
                <a:lnTo>
                  <a:pt x="81615" y="1395759"/>
                </a:lnTo>
                <a:lnTo>
                  <a:pt x="57227" y="1354998"/>
                </a:lnTo>
                <a:lnTo>
                  <a:pt x="36977" y="1312149"/>
                </a:lnTo>
                <a:lnTo>
                  <a:pt x="20997" y="1267531"/>
                </a:lnTo>
                <a:lnTo>
                  <a:pt x="9420" y="1221463"/>
                </a:lnTo>
                <a:lnTo>
                  <a:pt x="2377" y="1174264"/>
                </a:lnTo>
                <a:lnTo>
                  <a:pt x="0" y="1126251"/>
                </a:lnTo>
                <a:lnTo>
                  <a:pt x="0" y="485775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7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9432290" y="0"/>
                </a:lnTo>
                <a:lnTo>
                  <a:pt x="9480303" y="2377"/>
                </a:lnTo>
                <a:lnTo>
                  <a:pt x="9527503" y="9420"/>
                </a:lnTo>
                <a:lnTo>
                  <a:pt x="9573571" y="20997"/>
                </a:lnTo>
                <a:lnTo>
                  <a:pt x="9618188" y="36977"/>
                </a:lnTo>
                <a:lnTo>
                  <a:pt x="9661037" y="57227"/>
                </a:lnTo>
                <a:lnTo>
                  <a:pt x="9701798" y="81615"/>
                </a:lnTo>
                <a:lnTo>
                  <a:pt x="9740154" y="110010"/>
                </a:lnTo>
                <a:lnTo>
                  <a:pt x="9775785" y="142280"/>
                </a:lnTo>
                <a:lnTo>
                  <a:pt x="9808054" y="177911"/>
                </a:lnTo>
                <a:lnTo>
                  <a:pt x="9836449" y="216266"/>
                </a:lnTo>
                <a:lnTo>
                  <a:pt x="9860838" y="257028"/>
                </a:lnTo>
                <a:lnTo>
                  <a:pt x="9881088" y="299876"/>
                </a:lnTo>
                <a:lnTo>
                  <a:pt x="9897068" y="344494"/>
                </a:lnTo>
                <a:lnTo>
                  <a:pt x="9908645" y="390562"/>
                </a:lnTo>
                <a:lnTo>
                  <a:pt x="9915688" y="437762"/>
                </a:lnTo>
                <a:lnTo>
                  <a:pt x="9917739" y="479185"/>
                </a:lnTo>
                <a:lnTo>
                  <a:pt x="9917739" y="1132841"/>
                </a:lnTo>
                <a:lnTo>
                  <a:pt x="9915688" y="1174264"/>
                </a:lnTo>
                <a:lnTo>
                  <a:pt x="9908645" y="1221463"/>
                </a:lnTo>
                <a:lnTo>
                  <a:pt x="9897068" y="1267531"/>
                </a:lnTo>
                <a:lnTo>
                  <a:pt x="9881088" y="1312149"/>
                </a:lnTo>
                <a:lnTo>
                  <a:pt x="9860838" y="1354998"/>
                </a:lnTo>
                <a:lnTo>
                  <a:pt x="9836449" y="1395759"/>
                </a:lnTo>
                <a:lnTo>
                  <a:pt x="9808054" y="1434115"/>
                </a:lnTo>
                <a:lnTo>
                  <a:pt x="9775785" y="1469746"/>
                </a:lnTo>
                <a:lnTo>
                  <a:pt x="9740154" y="1502015"/>
                </a:lnTo>
                <a:lnTo>
                  <a:pt x="9701798" y="1530410"/>
                </a:lnTo>
                <a:lnTo>
                  <a:pt x="9661037" y="1554798"/>
                </a:lnTo>
                <a:lnTo>
                  <a:pt x="9618188" y="1575048"/>
                </a:lnTo>
                <a:lnTo>
                  <a:pt x="9573571" y="1591028"/>
                </a:lnTo>
                <a:lnTo>
                  <a:pt x="9527503" y="1602606"/>
                </a:lnTo>
                <a:lnTo>
                  <a:pt x="9480303" y="1609649"/>
                </a:lnTo>
                <a:lnTo>
                  <a:pt x="9432298" y="1612026"/>
                </a:lnTo>
                <a:close/>
              </a:path>
            </a:pathLst>
          </a:custGeom>
          <a:solidFill>
            <a:srgbClr val="FDC8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 txBox="1"/>
          <p:nvPr/>
        </p:nvSpPr>
        <p:spPr>
          <a:xfrm>
            <a:off x="343269" y="4840989"/>
            <a:ext cx="5465614" cy="65757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67" i="1" spc="-163" dirty="0">
                <a:latin typeface="Verdana"/>
                <a:cs typeface="Verdana"/>
              </a:rPr>
              <a:t>“</a:t>
            </a:r>
            <a:r>
              <a:rPr sz="2067" i="1" spc="-113" dirty="0">
                <a:latin typeface="Verdana"/>
                <a:cs typeface="Verdana"/>
              </a:rPr>
              <a:t> </a:t>
            </a:r>
            <a:r>
              <a:rPr lang="en-US" sz="2067" i="1" spc="-213" dirty="0" err="1" smtClean="0">
                <a:latin typeface="Verdana"/>
                <a:cs typeface="Verdana"/>
              </a:rPr>
              <a:t>Menuju</a:t>
            </a:r>
            <a:r>
              <a:rPr lang="en-US" sz="2067" i="1" spc="-213" dirty="0" smtClean="0">
                <a:latin typeface="Verdana"/>
                <a:cs typeface="Verdana"/>
              </a:rPr>
              <a:t> </a:t>
            </a:r>
            <a:r>
              <a:rPr lang="en-US" sz="2067" i="1" spc="-213" dirty="0" err="1" smtClean="0">
                <a:latin typeface="Verdana"/>
                <a:cs typeface="Verdana"/>
              </a:rPr>
              <a:t>Puncak</a:t>
            </a:r>
            <a:r>
              <a:rPr lang="en-US" sz="2067" i="1" spc="-213" dirty="0" smtClean="0">
                <a:latin typeface="Verdana"/>
                <a:cs typeface="Verdana"/>
              </a:rPr>
              <a:t> </a:t>
            </a:r>
            <a:r>
              <a:rPr lang="en-US" sz="2067" i="1" spc="-213" dirty="0" err="1" smtClean="0">
                <a:latin typeface="Verdana"/>
                <a:cs typeface="Verdana"/>
              </a:rPr>
              <a:t>Karier</a:t>
            </a:r>
            <a:r>
              <a:rPr lang="en-US" sz="2067" i="1" spc="-213" dirty="0" smtClean="0">
                <a:latin typeface="Verdana"/>
                <a:cs typeface="Verdana"/>
              </a:rPr>
              <a:t> Tenaga </a:t>
            </a:r>
            <a:r>
              <a:rPr lang="en-US" sz="2067" i="1" spc="-213" dirty="0" err="1" smtClean="0">
                <a:latin typeface="Verdana"/>
                <a:cs typeface="Verdana"/>
              </a:rPr>
              <a:t>Kesehatan</a:t>
            </a:r>
            <a:r>
              <a:rPr lang="en-US" sz="2067" i="1" spc="-213" dirty="0" smtClean="0">
                <a:latin typeface="Verdana"/>
                <a:cs typeface="Verdana"/>
              </a:rPr>
              <a:t> Muslim</a:t>
            </a:r>
          </a:p>
          <a:p>
            <a:pPr marL="8467">
              <a:spcBef>
                <a:spcPts val="67"/>
              </a:spcBef>
            </a:pPr>
            <a:r>
              <a:rPr lang="en-US" sz="2067" i="1" spc="-213" dirty="0" smtClean="0">
                <a:latin typeface="Verdana"/>
                <a:cs typeface="Verdana"/>
              </a:rPr>
              <a:t>-</a:t>
            </a:r>
            <a:r>
              <a:rPr lang="en-US" sz="2067" i="1" spc="-213" dirty="0" err="1" smtClean="0">
                <a:latin typeface="Verdana"/>
                <a:cs typeface="Verdana"/>
              </a:rPr>
              <a:t>Tugasku</a:t>
            </a:r>
            <a:r>
              <a:rPr lang="en-US" sz="2067" i="1" spc="-213" dirty="0" smtClean="0">
                <a:latin typeface="Verdana"/>
                <a:cs typeface="Verdana"/>
              </a:rPr>
              <a:t> </a:t>
            </a:r>
            <a:r>
              <a:rPr lang="en-US" sz="2067" i="1" spc="-213" dirty="0" err="1" smtClean="0">
                <a:latin typeface="Verdana"/>
                <a:cs typeface="Verdana"/>
              </a:rPr>
              <a:t>Ibadahku</a:t>
            </a:r>
            <a:r>
              <a:rPr sz="2067" i="1" spc="-163" dirty="0" smtClean="0">
                <a:latin typeface="Verdana"/>
                <a:cs typeface="Verdana"/>
              </a:rPr>
              <a:t>”</a:t>
            </a:r>
            <a:endParaRPr sz="2067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3269" y="3334527"/>
            <a:ext cx="5401416" cy="1027204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90"/>
              </a:spcBef>
            </a:pPr>
            <a:r>
              <a:rPr sz="6600" b="1" spc="310" dirty="0"/>
              <a:t>TERIMAKASIH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82" y="-2568"/>
            <a:ext cx="6167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A2A2A"/>
          </a:solidFill>
        </p:spPr>
        <p:txBody>
          <a:bodyPr wrap="square" lIns="0" tIns="0" rIns="0" bIns="0" rtlCol="0"/>
          <a:lstStyle/>
          <a:p>
            <a:r>
              <a:rPr lang="en-US" sz="1200" dirty="0" err="1" smtClean="0"/>
              <a:t>Siapa</a:t>
            </a:r>
            <a:endParaRPr sz="1200" dirty="0"/>
          </a:p>
        </p:txBody>
      </p:sp>
      <p:sp>
        <p:nvSpPr>
          <p:cNvPr id="3" name="object 3"/>
          <p:cNvSpPr/>
          <p:nvPr/>
        </p:nvSpPr>
        <p:spPr>
          <a:xfrm>
            <a:off x="151949" y="6670029"/>
            <a:ext cx="1041400" cy="188383"/>
          </a:xfrm>
          <a:custGeom>
            <a:avLst/>
            <a:gdLst/>
            <a:ahLst/>
            <a:cxnLst/>
            <a:rect l="l" t="t" r="r" b="b"/>
            <a:pathLst>
              <a:path w="1562100" h="282575">
                <a:moveTo>
                  <a:pt x="1516451" y="0"/>
                </a:moveTo>
                <a:lnTo>
                  <a:pt x="162784" y="0"/>
                </a:lnTo>
                <a:lnTo>
                  <a:pt x="0" y="281957"/>
                </a:lnTo>
                <a:lnTo>
                  <a:pt x="268110" y="281957"/>
                </a:lnTo>
                <a:lnTo>
                  <a:pt x="376444" y="94357"/>
                </a:lnTo>
                <a:lnTo>
                  <a:pt x="382175" y="88636"/>
                </a:lnTo>
                <a:lnTo>
                  <a:pt x="396700" y="80263"/>
                </a:lnTo>
                <a:lnTo>
                  <a:pt x="404522" y="78169"/>
                </a:lnTo>
                <a:lnTo>
                  <a:pt x="1561597" y="78167"/>
                </a:lnTo>
                <a:lnTo>
                  <a:pt x="1516451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2506983" y="6742523"/>
            <a:ext cx="652357" cy="115570"/>
          </a:xfrm>
          <a:custGeom>
            <a:avLst/>
            <a:gdLst/>
            <a:ahLst/>
            <a:cxnLst/>
            <a:rect l="l" t="t" r="r" b="b"/>
            <a:pathLst>
              <a:path w="978535" h="173354">
                <a:moveTo>
                  <a:pt x="965638" y="0"/>
                </a:moveTo>
                <a:lnTo>
                  <a:pt x="100008" y="0"/>
                </a:lnTo>
                <a:lnTo>
                  <a:pt x="0" y="173215"/>
                </a:lnTo>
                <a:lnTo>
                  <a:pt x="217233" y="173215"/>
                </a:lnTo>
                <a:lnTo>
                  <a:pt x="295977" y="36849"/>
                </a:lnTo>
                <a:lnTo>
                  <a:pt x="298792" y="32029"/>
                </a:lnTo>
                <a:lnTo>
                  <a:pt x="302619" y="28228"/>
                </a:lnTo>
                <a:lnTo>
                  <a:pt x="312294" y="22660"/>
                </a:lnTo>
                <a:lnTo>
                  <a:pt x="317503" y="21261"/>
                </a:lnTo>
                <a:lnTo>
                  <a:pt x="977908" y="21248"/>
                </a:lnTo>
                <a:lnTo>
                  <a:pt x="965638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4899285"/>
            <a:ext cx="387773" cy="671407"/>
          </a:xfrm>
          <a:custGeom>
            <a:avLst/>
            <a:gdLst/>
            <a:ahLst/>
            <a:cxnLst/>
            <a:rect l="l" t="t" r="r" b="b"/>
            <a:pathLst>
              <a:path w="581660" h="1007109">
                <a:moveTo>
                  <a:pt x="581271" y="0"/>
                </a:moveTo>
                <a:lnTo>
                  <a:pt x="472502" y="0"/>
                </a:lnTo>
                <a:lnTo>
                  <a:pt x="0" y="818395"/>
                </a:lnTo>
                <a:lnTo>
                  <a:pt x="0" y="1006711"/>
                </a:lnTo>
                <a:lnTo>
                  <a:pt x="581271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6246266"/>
            <a:ext cx="245110" cy="612140"/>
          </a:xfrm>
          <a:custGeom>
            <a:avLst/>
            <a:gdLst/>
            <a:ahLst/>
            <a:cxnLst/>
            <a:rect l="l" t="t" r="r" b="b"/>
            <a:pathLst>
              <a:path w="367665" h="918209">
                <a:moveTo>
                  <a:pt x="266242" y="648614"/>
                </a:moveTo>
                <a:lnTo>
                  <a:pt x="0" y="187553"/>
                </a:lnTo>
                <a:lnTo>
                  <a:pt x="0" y="917600"/>
                </a:lnTo>
                <a:lnTo>
                  <a:pt x="110909" y="917600"/>
                </a:lnTo>
                <a:lnTo>
                  <a:pt x="266242" y="648614"/>
                </a:lnTo>
                <a:close/>
              </a:path>
              <a:path w="367665" h="918209">
                <a:moveTo>
                  <a:pt x="367182" y="640232"/>
                </a:moveTo>
                <a:lnTo>
                  <a:pt x="365112" y="632421"/>
                </a:lnTo>
                <a:lnTo>
                  <a:pt x="360972" y="625170"/>
                </a:lnTo>
                <a:lnTo>
                  <a:pt x="0" y="0"/>
                </a:lnTo>
                <a:lnTo>
                  <a:pt x="0" y="93789"/>
                </a:lnTo>
                <a:lnTo>
                  <a:pt x="320344" y="648627"/>
                </a:lnTo>
                <a:lnTo>
                  <a:pt x="165036" y="917600"/>
                </a:lnTo>
                <a:lnTo>
                  <a:pt x="219163" y="917600"/>
                </a:lnTo>
                <a:lnTo>
                  <a:pt x="360972" y="672007"/>
                </a:lnTo>
                <a:lnTo>
                  <a:pt x="365112" y="664743"/>
                </a:lnTo>
                <a:lnTo>
                  <a:pt x="367182" y="656945"/>
                </a:lnTo>
                <a:lnTo>
                  <a:pt x="367182" y="640232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2675848" y="6756653"/>
            <a:ext cx="705273" cy="101600"/>
          </a:xfrm>
          <a:custGeom>
            <a:avLst/>
            <a:gdLst/>
            <a:ahLst/>
            <a:cxnLst/>
            <a:rect l="l" t="t" r="r" b="b"/>
            <a:pathLst>
              <a:path w="1057910" h="152400">
                <a:moveTo>
                  <a:pt x="760641" y="62522"/>
                </a:moveTo>
                <a:lnTo>
                  <a:pt x="742607" y="31280"/>
                </a:lnTo>
                <a:lnTo>
                  <a:pt x="69710" y="31280"/>
                </a:lnTo>
                <a:lnTo>
                  <a:pt x="0" y="152019"/>
                </a:lnTo>
                <a:lnTo>
                  <a:pt x="36169" y="152019"/>
                </a:lnTo>
                <a:lnTo>
                  <a:pt x="87845" y="62522"/>
                </a:lnTo>
                <a:lnTo>
                  <a:pt x="760641" y="62522"/>
                </a:lnTo>
                <a:close/>
              </a:path>
              <a:path w="1057910" h="152400">
                <a:moveTo>
                  <a:pt x="985126" y="152019"/>
                </a:moveTo>
                <a:lnTo>
                  <a:pt x="933462" y="62522"/>
                </a:lnTo>
                <a:lnTo>
                  <a:pt x="760641" y="62522"/>
                </a:lnTo>
                <a:lnTo>
                  <a:pt x="812317" y="152019"/>
                </a:lnTo>
                <a:lnTo>
                  <a:pt x="985126" y="152019"/>
                </a:lnTo>
                <a:close/>
              </a:path>
              <a:path w="1057910" h="152400">
                <a:moveTo>
                  <a:pt x="1057376" y="152019"/>
                </a:moveTo>
                <a:lnTo>
                  <a:pt x="975829" y="10807"/>
                </a:lnTo>
                <a:lnTo>
                  <a:pt x="724535" y="0"/>
                </a:lnTo>
                <a:lnTo>
                  <a:pt x="742607" y="31280"/>
                </a:lnTo>
                <a:lnTo>
                  <a:pt x="951547" y="31280"/>
                </a:lnTo>
                <a:lnTo>
                  <a:pt x="1021270" y="152019"/>
                </a:lnTo>
                <a:lnTo>
                  <a:pt x="1057376" y="152019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1520105" y="4077470"/>
            <a:ext cx="1217507" cy="1060027"/>
          </a:xfrm>
          <a:custGeom>
            <a:avLst/>
            <a:gdLst/>
            <a:ahLst/>
            <a:cxnLst/>
            <a:rect l="l" t="t" r="r" b="b"/>
            <a:pathLst>
              <a:path w="1826260" h="1590040">
                <a:moveTo>
                  <a:pt x="1758721" y="794816"/>
                </a:moveTo>
                <a:lnTo>
                  <a:pt x="1335913" y="62509"/>
                </a:lnTo>
                <a:lnTo>
                  <a:pt x="490308" y="62509"/>
                </a:lnTo>
                <a:lnTo>
                  <a:pt x="67373" y="794816"/>
                </a:lnTo>
                <a:lnTo>
                  <a:pt x="490308" y="1527251"/>
                </a:lnTo>
                <a:lnTo>
                  <a:pt x="1335913" y="1527251"/>
                </a:lnTo>
                <a:lnTo>
                  <a:pt x="1758721" y="794816"/>
                </a:lnTo>
                <a:close/>
              </a:path>
              <a:path w="1826260" h="1590040">
                <a:moveTo>
                  <a:pt x="1826082" y="789241"/>
                </a:moveTo>
                <a:lnTo>
                  <a:pt x="1824697" y="784034"/>
                </a:lnTo>
                <a:lnTo>
                  <a:pt x="1821954" y="779183"/>
                </a:lnTo>
                <a:lnTo>
                  <a:pt x="1794840" y="732231"/>
                </a:lnTo>
                <a:lnTo>
                  <a:pt x="1794840" y="794854"/>
                </a:lnTo>
                <a:lnTo>
                  <a:pt x="1353959" y="1558505"/>
                </a:lnTo>
                <a:lnTo>
                  <a:pt x="472198" y="1558505"/>
                </a:lnTo>
                <a:lnTo>
                  <a:pt x="31292" y="794854"/>
                </a:lnTo>
                <a:lnTo>
                  <a:pt x="472198" y="31203"/>
                </a:lnTo>
                <a:lnTo>
                  <a:pt x="1353959" y="31203"/>
                </a:lnTo>
                <a:lnTo>
                  <a:pt x="1794840" y="794854"/>
                </a:lnTo>
                <a:lnTo>
                  <a:pt x="1794840" y="732231"/>
                </a:lnTo>
                <a:lnTo>
                  <a:pt x="1390078" y="31203"/>
                </a:lnTo>
                <a:lnTo>
                  <a:pt x="1381086" y="15621"/>
                </a:lnTo>
                <a:lnTo>
                  <a:pt x="1378267" y="10807"/>
                </a:lnTo>
                <a:lnTo>
                  <a:pt x="1374444" y="6997"/>
                </a:lnTo>
                <a:lnTo>
                  <a:pt x="1364767" y="1422"/>
                </a:lnTo>
                <a:lnTo>
                  <a:pt x="1359560" y="12"/>
                </a:lnTo>
                <a:lnTo>
                  <a:pt x="1353972" y="0"/>
                </a:lnTo>
                <a:lnTo>
                  <a:pt x="472211" y="0"/>
                </a:lnTo>
                <a:lnTo>
                  <a:pt x="4127" y="779183"/>
                </a:lnTo>
                <a:lnTo>
                  <a:pt x="0" y="789241"/>
                </a:lnTo>
                <a:lnTo>
                  <a:pt x="0" y="800392"/>
                </a:lnTo>
                <a:lnTo>
                  <a:pt x="445109" y="1574126"/>
                </a:lnTo>
                <a:lnTo>
                  <a:pt x="472211" y="1589760"/>
                </a:lnTo>
                <a:lnTo>
                  <a:pt x="1353972" y="1589760"/>
                </a:lnTo>
                <a:lnTo>
                  <a:pt x="1390103" y="1558505"/>
                </a:lnTo>
                <a:lnTo>
                  <a:pt x="1821954" y="810450"/>
                </a:lnTo>
                <a:lnTo>
                  <a:pt x="1824697" y="805599"/>
                </a:lnTo>
                <a:lnTo>
                  <a:pt x="1826082" y="800392"/>
                </a:lnTo>
                <a:lnTo>
                  <a:pt x="1826082" y="789241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366785" y="6722144"/>
            <a:ext cx="1059603" cy="135890"/>
          </a:xfrm>
          <a:custGeom>
            <a:avLst/>
            <a:gdLst/>
            <a:ahLst/>
            <a:cxnLst/>
            <a:rect l="l" t="t" r="r" b="b"/>
            <a:pathLst>
              <a:path w="1589405" h="203834">
                <a:moveTo>
                  <a:pt x="1293431" y="93776"/>
                </a:moveTo>
                <a:lnTo>
                  <a:pt x="1266380" y="46913"/>
                </a:lnTo>
                <a:lnTo>
                  <a:pt x="90576" y="46913"/>
                </a:lnTo>
                <a:lnTo>
                  <a:pt x="0" y="203784"/>
                </a:lnTo>
                <a:lnTo>
                  <a:pt x="54203" y="203784"/>
                </a:lnTo>
                <a:lnTo>
                  <a:pt x="117741" y="93776"/>
                </a:lnTo>
                <a:lnTo>
                  <a:pt x="1293431" y="93776"/>
                </a:lnTo>
                <a:close/>
              </a:path>
              <a:path w="1589405" h="203834">
                <a:moveTo>
                  <a:pt x="1480680" y="203784"/>
                </a:moveTo>
                <a:lnTo>
                  <a:pt x="1417167" y="93776"/>
                </a:lnTo>
                <a:lnTo>
                  <a:pt x="1293431" y="93776"/>
                </a:lnTo>
                <a:lnTo>
                  <a:pt x="1356956" y="203784"/>
                </a:lnTo>
                <a:lnTo>
                  <a:pt x="1480680" y="203784"/>
                </a:lnTo>
                <a:close/>
              </a:path>
              <a:path w="1589405" h="203834">
                <a:moveTo>
                  <a:pt x="1589074" y="203784"/>
                </a:moveTo>
                <a:lnTo>
                  <a:pt x="1480756" y="16192"/>
                </a:lnTo>
                <a:lnTo>
                  <a:pt x="1475028" y="10464"/>
                </a:lnTo>
                <a:lnTo>
                  <a:pt x="1460500" y="2095"/>
                </a:lnTo>
                <a:lnTo>
                  <a:pt x="1452676" y="0"/>
                </a:lnTo>
                <a:lnTo>
                  <a:pt x="1239342" y="0"/>
                </a:lnTo>
                <a:lnTo>
                  <a:pt x="1266380" y="46913"/>
                </a:lnTo>
                <a:lnTo>
                  <a:pt x="1444269" y="46913"/>
                </a:lnTo>
                <a:lnTo>
                  <a:pt x="1534845" y="203784"/>
                </a:lnTo>
                <a:lnTo>
                  <a:pt x="1589074" y="203784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4861881"/>
            <a:ext cx="1805093" cy="1625600"/>
          </a:xfrm>
          <a:custGeom>
            <a:avLst/>
            <a:gdLst/>
            <a:ahLst/>
            <a:cxnLst/>
            <a:rect l="l" t="t" r="r" b="b"/>
            <a:pathLst>
              <a:path w="2707640" h="2438400">
                <a:moveTo>
                  <a:pt x="2617101" y="1219187"/>
                </a:moveTo>
                <a:lnTo>
                  <a:pt x="1967344" y="93751"/>
                </a:lnTo>
                <a:lnTo>
                  <a:pt x="1719326" y="93751"/>
                </a:lnTo>
                <a:lnTo>
                  <a:pt x="2310142" y="1117079"/>
                </a:lnTo>
                <a:lnTo>
                  <a:pt x="1697596" y="2178037"/>
                </a:lnTo>
                <a:lnTo>
                  <a:pt x="571728" y="2178037"/>
                </a:lnTo>
                <a:lnTo>
                  <a:pt x="667918" y="2344636"/>
                </a:lnTo>
                <a:lnTo>
                  <a:pt x="1967344" y="2344636"/>
                </a:lnTo>
                <a:lnTo>
                  <a:pt x="2617101" y="1219187"/>
                </a:lnTo>
                <a:close/>
              </a:path>
              <a:path w="2707640" h="2438400">
                <a:moveTo>
                  <a:pt x="2707322" y="1250442"/>
                </a:moveTo>
                <a:lnTo>
                  <a:pt x="2671203" y="1250442"/>
                </a:lnTo>
                <a:lnTo>
                  <a:pt x="2665641" y="1250403"/>
                </a:lnTo>
                <a:lnTo>
                  <a:pt x="2660472" y="1248981"/>
                </a:lnTo>
                <a:lnTo>
                  <a:pt x="2655684" y="1246149"/>
                </a:lnTo>
                <a:lnTo>
                  <a:pt x="1994420" y="2391511"/>
                </a:lnTo>
                <a:lnTo>
                  <a:pt x="640753" y="2391511"/>
                </a:lnTo>
                <a:lnTo>
                  <a:pt x="517537" y="2178100"/>
                </a:lnTo>
                <a:lnTo>
                  <a:pt x="472528" y="2177999"/>
                </a:lnTo>
                <a:lnTo>
                  <a:pt x="0" y="1359598"/>
                </a:lnTo>
                <a:lnTo>
                  <a:pt x="0" y="1375473"/>
                </a:lnTo>
                <a:lnTo>
                  <a:pt x="604367" y="2422182"/>
                </a:lnTo>
                <a:lnTo>
                  <a:pt x="610095" y="2427897"/>
                </a:lnTo>
                <a:lnTo>
                  <a:pt x="624624" y="2436266"/>
                </a:lnTo>
                <a:lnTo>
                  <a:pt x="632434" y="2438362"/>
                </a:lnTo>
                <a:lnTo>
                  <a:pt x="2002815" y="2438362"/>
                </a:lnTo>
                <a:lnTo>
                  <a:pt x="2010638" y="2436266"/>
                </a:lnTo>
                <a:lnTo>
                  <a:pt x="2025154" y="2427897"/>
                </a:lnTo>
                <a:lnTo>
                  <a:pt x="2030895" y="2422182"/>
                </a:lnTo>
                <a:lnTo>
                  <a:pt x="2048611" y="2391511"/>
                </a:lnTo>
                <a:lnTo>
                  <a:pt x="2707322" y="1250442"/>
                </a:lnTo>
                <a:close/>
              </a:path>
              <a:path w="2707640" h="2438400">
                <a:moveTo>
                  <a:pt x="2707411" y="1187945"/>
                </a:moveTo>
                <a:lnTo>
                  <a:pt x="2030895" y="16179"/>
                </a:lnTo>
                <a:lnTo>
                  <a:pt x="2025167" y="10464"/>
                </a:lnTo>
                <a:lnTo>
                  <a:pt x="2010638" y="2095"/>
                </a:lnTo>
                <a:lnTo>
                  <a:pt x="2002815" y="0"/>
                </a:lnTo>
                <a:lnTo>
                  <a:pt x="632409" y="0"/>
                </a:lnTo>
                <a:lnTo>
                  <a:pt x="624586" y="2095"/>
                </a:lnTo>
                <a:lnTo>
                  <a:pt x="610069" y="10464"/>
                </a:lnTo>
                <a:lnTo>
                  <a:pt x="604329" y="16179"/>
                </a:lnTo>
                <a:lnTo>
                  <a:pt x="581266" y="56121"/>
                </a:lnTo>
                <a:lnTo>
                  <a:pt x="635393" y="56121"/>
                </a:lnTo>
                <a:lnTo>
                  <a:pt x="0" y="1156665"/>
                </a:lnTo>
                <a:lnTo>
                  <a:pt x="0" y="1281633"/>
                </a:lnTo>
                <a:lnTo>
                  <a:pt x="517537" y="2178037"/>
                </a:lnTo>
                <a:lnTo>
                  <a:pt x="571728" y="2178037"/>
                </a:lnTo>
                <a:lnTo>
                  <a:pt x="18021" y="1219187"/>
                </a:lnTo>
                <a:lnTo>
                  <a:pt x="667918" y="93751"/>
                </a:lnTo>
                <a:lnTo>
                  <a:pt x="1719326" y="93751"/>
                </a:lnTo>
                <a:lnTo>
                  <a:pt x="1697596" y="56108"/>
                </a:lnTo>
                <a:lnTo>
                  <a:pt x="635406" y="56108"/>
                </a:lnTo>
                <a:lnTo>
                  <a:pt x="640753" y="46863"/>
                </a:lnTo>
                <a:lnTo>
                  <a:pt x="1994420" y="46863"/>
                </a:lnTo>
                <a:lnTo>
                  <a:pt x="2655709" y="1192225"/>
                </a:lnTo>
                <a:lnTo>
                  <a:pt x="2660485" y="1189405"/>
                </a:lnTo>
                <a:lnTo>
                  <a:pt x="2665653" y="1187983"/>
                </a:lnTo>
                <a:lnTo>
                  <a:pt x="2671203" y="1187945"/>
                </a:lnTo>
                <a:lnTo>
                  <a:pt x="2707411" y="1187945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337294" y="6583813"/>
            <a:ext cx="1245023" cy="274320"/>
          </a:xfrm>
          <a:custGeom>
            <a:avLst/>
            <a:gdLst/>
            <a:ahLst/>
            <a:cxnLst/>
            <a:rect l="l" t="t" r="r" b="b"/>
            <a:pathLst>
              <a:path w="1867535" h="411479">
                <a:moveTo>
                  <a:pt x="1616986" y="0"/>
                </a:moveTo>
                <a:lnTo>
                  <a:pt x="18772" y="1"/>
                </a:lnTo>
                <a:lnTo>
                  <a:pt x="27804" y="15629"/>
                </a:lnTo>
                <a:lnTo>
                  <a:pt x="29854" y="19228"/>
                </a:lnTo>
                <a:lnTo>
                  <a:pt x="31143" y="23081"/>
                </a:lnTo>
                <a:lnTo>
                  <a:pt x="32197" y="31297"/>
                </a:lnTo>
                <a:lnTo>
                  <a:pt x="31923" y="35351"/>
                </a:lnTo>
                <a:lnTo>
                  <a:pt x="6571" y="62433"/>
                </a:lnTo>
                <a:lnTo>
                  <a:pt x="1593362" y="62433"/>
                </a:lnTo>
                <a:lnTo>
                  <a:pt x="1794755" y="411279"/>
                </a:lnTo>
                <a:lnTo>
                  <a:pt x="1867016" y="411279"/>
                </a:lnTo>
                <a:lnTo>
                  <a:pt x="1638562" y="15562"/>
                </a:lnTo>
                <a:lnTo>
                  <a:pt x="1635737" y="10741"/>
                </a:lnTo>
                <a:lnTo>
                  <a:pt x="1631900" y="6942"/>
                </a:lnTo>
                <a:lnTo>
                  <a:pt x="1622204" y="1387"/>
                </a:lnTo>
                <a:lnTo>
                  <a:pt x="1616986" y="0"/>
                </a:lnTo>
                <a:close/>
              </a:path>
              <a:path w="1867535" h="411479">
                <a:moveTo>
                  <a:pt x="6571" y="62433"/>
                </a:moveTo>
                <a:lnTo>
                  <a:pt x="0" y="62433"/>
                </a:lnTo>
                <a:lnTo>
                  <a:pt x="5828" y="62619"/>
                </a:lnTo>
                <a:lnTo>
                  <a:pt x="6571" y="62433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1841356" y="5918293"/>
            <a:ext cx="1729317" cy="939800"/>
          </a:xfrm>
          <a:custGeom>
            <a:avLst/>
            <a:gdLst/>
            <a:ahLst/>
            <a:cxnLst/>
            <a:rect l="l" t="t" r="r" b="b"/>
            <a:pathLst>
              <a:path w="2593975" h="1409700">
                <a:moveTo>
                  <a:pt x="973924" y="1044422"/>
                </a:moveTo>
                <a:lnTo>
                  <a:pt x="971981" y="1041069"/>
                </a:lnTo>
                <a:lnTo>
                  <a:pt x="972185" y="1041730"/>
                </a:lnTo>
                <a:lnTo>
                  <a:pt x="973924" y="1044422"/>
                </a:lnTo>
                <a:close/>
              </a:path>
              <a:path w="2593975" h="1409700">
                <a:moveTo>
                  <a:pt x="975220" y="1046441"/>
                </a:moveTo>
                <a:lnTo>
                  <a:pt x="973924" y="1044422"/>
                </a:lnTo>
                <a:lnTo>
                  <a:pt x="974902" y="1046124"/>
                </a:lnTo>
                <a:lnTo>
                  <a:pt x="975220" y="1046441"/>
                </a:lnTo>
                <a:close/>
              </a:path>
              <a:path w="2593975" h="1409700">
                <a:moveTo>
                  <a:pt x="1003084" y="1061339"/>
                </a:moveTo>
                <a:lnTo>
                  <a:pt x="1001153" y="1061250"/>
                </a:lnTo>
                <a:lnTo>
                  <a:pt x="1001445" y="1061339"/>
                </a:lnTo>
                <a:lnTo>
                  <a:pt x="1003084" y="1061339"/>
                </a:lnTo>
                <a:close/>
              </a:path>
              <a:path w="2593975" h="1409700">
                <a:moveTo>
                  <a:pt x="1007364" y="1061339"/>
                </a:moveTo>
                <a:lnTo>
                  <a:pt x="1003084" y="1061339"/>
                </a:lnTo>
                <a:lnTo>
                  <a:pt x="1006741" y="1061491"/>
                </a:lnTo>
                <a:lnTo>
                  <a:pt x="1007364" y="1061339"/>
                </a:lnTo>
                <a:close/>
              </a:path>
              <a:path w="2593975" h="1409700">
                <a:moveTo>
                  <a:pt x="1019848" y="998829"/>
                </a:moveTo>
                <a:lnTo>
                  <a:pt x="452145" y="15468"/>
                </a:lnTo>
                <a:lnTo>
                  <a:pt x="425132" y="0"/>
                </a:lnTo>
                <a:lnTo>
                  <a:pt x="27114" y="0"/>
                </a:lnTo>
                <a:lnTo>
                  <a:pt x="0" y="27114"/>
                </a:lnTo>
                <a:lnTo>
                  <a:pt x="0" y="35407"/>
                </a:lnTo>
                <a:lnTo>
                  <a:pt x="27114" y="62522"/>
                </a:lnTo>
                <a:lnTo>
                  <a:pt x="406996" y="62522"/>
                </a:lnTo>
                <a:lnTo>
                  <a:pt x="971981" y="1041069"/>
                </a:lnTo>
                <a:lnTo>
                  <a:pt x="970521" y="1036154"/>
                </a:lnTo>
                <a:lnTo>
                  <a:pt x="970521" y="1025931"/>
                </a:lnTo>
                <a:lnTo>
                  <a:pt x="997623" y="998829"/>
                </a:lnTo>
                <a:lnTo>
                  <a:pt x="1019848" y="998829"/>
                </a:lnTo>
                <a:close/>
              </a:path>
              <a:path w="2593975" h="1409700">
                <a:moveTo>
                  <a:pt x="2593746" y="1409560"/>
                </a:moveTo>
                <a:lnTo>
                  <a:pt x="2365654" y="1014488"/>
                </a:lnTo>
                <a:lnTo>
                  <a:pt x="2338552" y="998867"/>
                </a:lnTo>
                <a:lnTo>
                  <a:pt x="1019848" y="998867"/>
                </a:lnTo>
                <a:lnTo>
                  <a:pt x="1028877" y="1014488"/>
                </a:lnTo>
                <a:lnTo>
                  <a:pt x="1030922" y="1018095"/>
                </a:lnTo>
                <a:lnTo>
                  <a:pt x="1032217" y="1021943"/>
                </a:lnTo>
                <a:lnTo>
                  <a:pt x="1033259" y="1030160"/>
                </a:lnTo>
                <a:lnTo>
                  <a:pt x="1032992" y="1034224"/>
                </a:lnTo>
                <a:lnTo>
                  <a:pt x="1007364" y="1061339"/>
                </a:lnTo>
                <a:lnTo>
                  <a:pt x="2320467" y="1061339"/>
                </a:lnTo>
                <a:lnTo>
                  <a:pt x="2521521" y="1409560"/>
                </a:lnTo>
                <a:lnTo>
                  <a:pt x="2593746" y="140956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4723905"/>
            <a:ext cx="1008380" cy="647700"/>
          </a:xfrm>
          <a:custGeom>
            <a:avLst/>
            <a:gdLst/>
            <a:ahLst/>
            <a:cxnLst/>
            <a:rect l="l" t="t" r="r" b="b"/>
            <a:pathLst>
              <a:path w="1512570" h="971550">
                <a:moveTo>
                  <a:pt x="1512241" y="0"/>
                </a:moveTo>
                <a:lnTo>
                  <a:pt x="506689" y="0"/>
                </a:lnTo>
                <a:lnTo>
                  <a:pt x="501105" y="17"/>
                </a:lnTo>
                <a:lnTo>
                  <a:pt x="0" y="846270"/>
                </a:lnTo>
                <a:lnTo>
                  <a:pt x="0" y="971365"/>
                </a:lnTo>
                <a:lnTo>
                  <a:pt x="524713" y="62513"/>
                </a:lnTo>
                <a:lnTo>
                  <a:pt x="1512241" y="62513"/>
                </a:lnTo>
                <a:lnTo>
                  <a:pt x="1485129" y="35401"/>
                </a:lnTo>
                <a:lnTo>
                  <a:pt x="1485129" y="27112"/>
                </a:lnTo>
                <a:lnTo>
                  <a:pt x="1508253" y="793"/>
                </a:lnTo>
                <a:lnTo>
                  <a:pt x="1512241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5977834"/>
            <a:ext cx="350097" cy="637963"/>
          </a:xfrm>
          <a:custGeom>
            <a:avLst/>
            <a:gdLst/>
            <a:ahLst/>
            <a:cxnLst/>
            <a:rect l="l" t="t" r="r" b="b"/>
            <a:pathLst>
              <a:path w="525145" h="956945">
                <a:moveTo>
                  <a:pt x="478892" y="954661"/>
                </a:moveTo>
                <a:lnTo>
                  <a:pt x="479781" y="956201"/>
                </a:lnTo>
                <a:lnTo>
                  <a:pt x="480112" y="956545"/>
                </a:lnTo>
                <a:lnTo>
                  <a:pt x="478892" y="954661"/>
                </a:lnTo>
                <a:close/>
              </a:path>
              <a:path w="525145" h="956945">
                <a:moveTo>
                  <a:pt x="477064" y="951495"/>
                </a:moveTo>
                <a:lnTo>
                  <a:pt x="477276" y="952167"/>
                </a:lnTo>
                <a:lnTo>
                  <a:pt x="478892" y="954661"/>
                </a:lnTo>
                <a:lnTo>
                  <a:pt x="477064" y="951495"/>
                </a:lnTo>
                <a:close/>
              </a:path>
              <a:path w="525145" h="956945">
                <a:moveTo>
                  <a:pt x="0" y="0"/>
                </a:moveTo>
                <a:lnTo>
                  <a:pt x="0" y="125168"/>
                </a:lnTo>
                <a:lnTo>
                  <a:pt x="477064" y="951495"/>
                </a:lnTo>
                <a:lnTo>
                  <a:pt x="475616" y="946912"/>
                </a:lnTo>
                <a:lnTo>
                  <a:pt x="475189" y="935491"/>
                </a:lnTo>
                <a:lnTo>
                  <a:pt x="524713" y="908861"/>
                </a:lnTo>
                <a:lnTo>
                  <a:pt x="0" y="0"/>
                </a:lnTo>
                <a:close/>
              </a:path>
              <a:path w="525145" h="956945">
                <a:moveTo>
                  <a:pt x="516611" y="908879"/>
                </a:moveTo>
                <a:lnTo>
                  <a:pt x="500921" y="908879"/>
                </a:lnTo>
                <a:lnTo>
                  <a:pt x="506636" y="908901"/>
                </a:lnTo>
                <a:lnTo>
                  <a:pt x="516611" y="908879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759949" y="5653837"/>
            <a:ext cx="2377017" cy="710777"/>
          </a:xfrm>
          <a:custGeom>
            <a:avLst/>
            <a:gdLst/>
            <a:ahLst/>
            <a:cxnLst/>
            <a:rect l="l" t="t" r="r" b="b"/>
            <a:pathLst>
              <a:path w="3565525" h="1066165">
                <a:moveTo>
                  <a:pt x="31305" y="31216"/>
                </a:moveTo>
                <a:lnTo>
                  <a:pt x="15760" y="4279"/>
                </a:lnTo>
                <a:lnTo>
                  <a:pt x="10896" y="7023"/>
                </a:lnTo>
                <a:lnTo>
                  <a:pt x="7048" y="10807"/>
                </a:lnTo>
                <a:lnTo>
                  <a:pt x="1409" y="20459"/>
                </a:lnTo>
                <a:lnTo>
                  <a:pt x="0" y="25666"/>
                </a:lnTo>
                <a:lnTo>
                  <a:pt x="0" y="36842"/>
                </a:lnTo>
                <a:lnTo>
                  <a:pt x="1409" y="42037"/>
                </a:lnTo>
                <a:lnTo>
                  <a:pt x="7048" y="51689"/>
                </a:lnTo>
                <a:lnTo>
                  <a:pt x="10896" y="55473"/>
                </a:lnTo>
                <a:lnTo>
                  <a:pt x="15760" y="58216"/>
                </a:lnTo>
                <a:lnTo>
                  <a:pt x="31305" y="31216"/>
                </a:lnTo>
                <a:close/>
              </a:path>
              <a:path w="3565525" h="1066165">
                <a:moveTo>
                  <a:pt x="494944" y="813155"/>
                </a:moveTo>
                <a:lnTo>
                  <a:pt x="409549" y="665238"/>
                </a:lnTo>
                <a:lnTo>
                  <a:pt x="238760" y="665238"/>
                </a:lnTo>
                <a:lnTo>
                  <a:pt x="153352" y="813155"/>
                </a:lnTo>
                <a:lnTo>
                  <a:pt x="238760" y="961085"/>
                </a:lnTo>
                <a:lnTo>
                  <a:pt x="409549" y="961085"/>
                </a:lnTo>
                <a:lnTo>
                  <a:pt x="494944" y="813155"/>
                </a:lnTo>
                <a:close/>
              </a:path>
              <a:path w="3565525" h="1066165">
                <a:moveTo>
                  <a:pt x="3060535" y="813650"/>
                </a:moveTo>
                <a:lnTo>
                  <a:pt x="3055734" y="810818"/>
                </a:lnTo>
                <a:lnTo>
                  <a:pt x="3050565" y="809371"/>
                </a:lnTo>
                <a:lnTo>
                  <a:pt x="1174788" y="809345"/>
                </a:lnTo>
                <a:lnTo>
                  <a:pt x="713765" y="10807"/>
                </a:lnTo>
                <a:lnTo>
                  <a:pt x="709942" y="6997"/>
                </a:lnTo>
                <a:lnTo>
                  <a:pt x="700265" y="1422"/>
                </a:lnTo>
                <a:lnTo>
                  <a:pt x="695058" y="25"/>
                </a:lnTo>
                <a:lnTo>
                  <a:pt x="67424" y="0"/>
                </a:lnTo>
                <a:lnTo>
                  <a:pt x="71932" y="7810"/>
                </a:lnTo>
                <a:lnTo>
                  <a:pt x="76098" y="15074"/>
                </a:lnTo>
                <a:lnTo>
                  <a:pt x="78181" y="22885"/>
                </a:lnTo>
                <a:lnTo>
                  <a:pt x="78206" y="39611"/>
                </a:lnTo>
                <a:lnTo>
                  <a:pt x="76136" y="47434"/>
                </a:lnTo>
                <a:lnTo>
                  <a:pt x="67487" y="62509"/>
                </a:lnTo>
                <a:lnTo>
                  <a:pt x="671398" y="62509"/>
                </a:lnTo>
                <a:lnTo>
                  <a:pt x="1132420" y="861047"/>
                </a:lnTo>
                <a:lnTo>
                  <a:pt x="1136243" y="864857"/>
                </a:lnTo>
                <a:lnTo>
                  <a:pt x="1145921" y="870445"/>
                </a:lnTo>
                <a:lnTo>
                  <a:pt x="1151128" y="871842"/>
                </a:lnTo>
                <a:lnTo>
                  <a:pt x="3050552" y="871829"/>
                </a:lnTo>
                <a:lnTo>
                  <a:pt x="3055734" y="870394"/>
                </a:lnTo>
                <a:lnTo>
                  <a:pt x="3060509" y="867562"/>
                </a:lnTo>
                <a:lnTo>
                  <a:pt x="3044964" y="840613"/>
                </a:lnTo>
                <a:lnTo>
                  <a:pt x="3060535" y="813650"/>
                </a:lnTo>
                <a:close/>
              </a:path>
              <a:path w="3565525" h="1066165">
                <a:moveTo>
                  <a:pt x="3565042" y="840613"/>
                </a:moveTo>
                <a:lnTo>
                  <a:pt x="3435019" y="615403"/>
                </a:lnTo>
                <a:lnTo>
                  <a:pt x="3174987" y="615403"/>
                </a:lnTo>
                <a:lnTo>
                  <a:pt x="3060535" y="813650"/>
                </a:lnTo>
                <a:lnTo>
                  <a:pt x="3065373" y="816406"/>
                </a:lnTo>
                <a:lnTo>
                  <a:pt x="3069196" y="820204"/>
                </a:lnTo>
                <a:lnTo>
                  <a:pt x="3074809" y="829830"/>
                </a:lnTo>
                <a:lnTo>
                  <a:pt x="3076232" y="835025"/>
                </a:lnTo>
                <a:lnTo>
                  <a:pt x="3076244" y="840600"/>
                </a:lnTo>
                <a:lnTo>
                  <a:pt x="3076232" y="846175"/>
                </a:lnTo>
                <a:lnTo>
                  <a:pt x="3074809" y="851369"/>
                </a:lnTo>
                <a:lnTo>
                  <a:pt x="3069183" y="861009"/>
                </a:lnTo>
                <a:lnTo>
                  <a:pt x="3065361" y="864793"/>
                </a:lnTo>
                <a:lnTo>
                  <a:pt x="3060522" y="867562"/>
                </a:lnTo>
                <a:lnTo>
                  <a:pt x="3174987" y="1065796"/>
                </a:lnTo>
                <a:lnTo>
                  <a:pt x="3435019" y="1065796"/>
                </a:lnTo>
                <a:lnTo>
                  <a:pt x="3565042" y="840613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1437683" y="4733738"/>
            <a:ext cx="3388783" cy="701040"/>
          </a:xfrm>
          <a:custGeom>
            <a:avLst/>
            <a:gdLst/>
            <a:ahLst/>
            <a:cxnLst/>
            <a:rect l="l" t="t" r="r" b="b"/>
            <a:pathLst>
              <a:path w="5083175" h="1051559">
                <a:moveTo>
                  <a:pt x="46367" y="2946"/>
                </a:moveTo>
                <a:lnTo>
                  <a:pt x="44983" y="546"/>
                </a:lnTo>
                <a:lnTo>
                  <a:pt x="44691" y="304"/>
                </a:lnTo>
                <a:lnTo>
                  <a:pt x="44488" y="0"/>
                </a:lnTo>
                <a:lnTo>
                  <a:pt x="46367" y="2946"/>
                </a:lnTo>
                <a:close/>
              </a:path>
              <a:path w="5083175" h="1051559">
                <a:moveTo>
                  <a:pt x="47828" y="5486"/>
                </a:moveTo>
                <a:lnTo>
                  <a:pt x="47701" y="5041"/>
                </a:lnTo>
                <a:lnTo>
                  <a:pt x="46367" y="2946"/>
                </a:lnTo>
                <a:lnTo>
                  <a:pt x="47828" y="5486"/>
                </a:lnTo>
                <a:close/>
              </a:path>
              <a:path w="5083175" h="1051559">
                <a:moveTo>
                  <a:pt x="4578223" y="798931"/>
                </a:moveTo>
                <a:lnTo>
                  <a:pt x="4573409" y="796074"/>
                </a:lnTo>
                <a:lnTo>
                  <a:pt x="4568215" y="794626"/>
                </a:lnTo>
                <a:lnTo>
                  <a:pt x="503389" y="794600"/>
                </a:lnTo>
                <a:lnTo>
                  <a:pt x="47828" y="5486"/>
                </a:lnTo>
                <a:lnTo>
                  <a:pt x="49314" y="10541"/>
                </a:lnTo>
                <a:lnTo>
                  <a:pt x="49326" y="20650"/>
                </a:lnTo>
                <a:lnTo>
                  <a:pt x="48526" y="24638"/>
                </a:lnTo>
                <a:lnTo>
                  <a:pt x="22225" y="47764"/>
                </a:lnTo>
                <a:lnTo>
                  <a:pt x="0" y="47764"/>
                </a:lnTo>
                <a:lnTo>
                  <a:pt x="458216" y="841476"/>
                </a:lnTo>
                <a:lnTo>
                  <a:pt x="485317" y="857110"/>
                </a:lnTo>
                <a:lnTo>
                  <a:pt x="4562614" y="857110"/>
                </a:lnTo>
                <a:lnTo>
                  <a:pt x="4568202" y="857072"/>
                </a:lnTo>
                <a:lnTo>
                  <a:pt x="4573397" y="855637"/>
                </a:lnTo>
                <a:lnTo>
                  <a:pt x="4578197" y="852792"/>
                </a:lnTo>
                <a:lnTo>
                  <a:pt x="4562653" y="825881"/>
                </a:lnTo>
                <a:lnTo>
                  <a:pt x="4578223" y="798931"/>
                </a:lnTo>
                <a:close/>
              </a:path>
              <a:path w="5083175" h="1051559">
                <a:moveTo>
                  <a:pt x="5082705" y="825817"/>
                </a:moveTo>
                <a:lnTo>
                  <a:pt x="4952695" y="600608"/>
                </a:lnTo>
                <a:lnTo>
                  <a:pt x="4692650" y="600608"/>
                </a:lnTo>
                <a:lnTo>
                  <a:pt x="4578197" y="798868"/>
                </a:lnTo>
                <a:lnTo>
                  <a:pt x="4583036" y="801611"/>
                </a:lnTo>
                <a:lnTo>
                  <a:pt x="4586859" y="805395"/>
                </a:lnTo>
                <a:lnTo>
                  <a:pt x="4592459" y="815035"/>
                </a:lnTo>
                <a:lnTo>
                  <a:pt x="4593856" y="820216"/>
                </a:lnTo>
                <a:lnTo>
                  <a:pt x="4593856" y="831367"/>
                </a:lnTo>
                <a:lnTo>
                  <a:pt x="4592459" y="836549"/>
                </a:lnTo>
                <a:lnTo>
                  <a:pt x="4586859" y="846188"/>
                </a:lnTo>
                <a:lnTo>
                  <a:pt x="4583036" y="849972"/>
                </a:lnTo>
                <a:lnTo>
                  <a:pt x="4578197" y="852716"/>
                </a:lnTo>
                <a:lnTo>
                  <a:pt x="4692675" y="1051001"/>
                </a:lnTo>
                <a:lnTo>
                  <a:pt x="4952695" y="1051001"/>
                </a:lnTo>
                <a:lnTo>
                  <a:pt x="5082705" y="825817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4"/>
            <a:ext cx="5143500" cy="6858000"/>
          </a:xfrm>
          <a:prstGeom prst="rect">
            <a:avLst/>
          </a:prstGeom>
        </p:spPr>
      </p:pic>
      <p:sp>
        <p:nvSpPr>
          <p:cNvPr id="37" name="object 46"/>
          <p:cNvSpPr txBox="1"/>
          <p:nvPr/>
        </p:nvSpPr>
        <p:spPr>
          <a:xfrm>
            <a:off x="5549372" y="597249"/>
            <a:ext cx="6236756" cy="102335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2" algn="ctr">
              <a:lnSpc>
                <a:spcPct val="150000"/>
              </a:lnSpc>
              <a:tabLst>
                <a:tab pos="261210" algn="l"/>
              </a:tabLst>
            </a:pPr>
            <a:r>
              <a:rPr lang="en-US" sz="4400" spc="-30" dirty="0" err="1" smtClean="0">
                <a:solidFill>
                  <a:srgbClr val="EDD5CA"/>
                </a:solidFill>
                <a:latin typeface="Arial Black"/>
                <a:cs typeface="Arial Black"/>
              </a:rPr>
              <a:t>Petugas</a:t>
            </a:r>
            <a:r>
              <a:rPr lang="en-US" sz="4400" spc="-30" dirty="0" smtClean="0">
                <a:solidFill>
                  <a:srgbClr val="EDD5CA"/>
                </a:solidFill>
                <a:latin typeface="Arial Black"/>
                <a:cs typeface="Arial Black"/>
              </a:rPr>
              <a:t> Haji ? </a:t>
            </a:r>
          </a:p>
        </p:txBody>
      </p:sp>
      <p:sp>
        <p:nvSpPr>
          <p:cNvPr id="38" name="object 46"/>
          <p:cNvSpPr txBox="1"/>
          <p:nvPr/>
        </p:nvSpPr>
        <p:spPr>
          <a:xfrm>
            <a:off x="5655225" y="1929347"/>
            <a:ext cx="6236756" cy="293253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2" algn="ctr">
              <a:lnSpc>
                <a:spcPct val="150000"/>
              </a:lnSpc>
              <a:tabLst>
                <a:tab pos="261210" algn="l"/>
              </a:tabLst>
            </a:pPr>
            <a:r>
              <a:rPr lang="en-US" sz="4400" b="1" dirty="0" smtClean="0">
                <a:solidFill>
                  <a:schemeClr val="bg1"/>
                </a:solidFill>
              </a:rPr>
              <a:t>PELAYAN </a:t>
            </a:r>
            <a:r>
              <a:rPr lang="en-US" sz="4400" dirty="0" smtClean="0">
                <a:solidFill>
                  <a:schemeClr val="bg1"/>
                </a:solidFill>
              </a:rPr>
              <a:t>DHUYUFURRAHMAN ( TAMU-TAMU ALLAH )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5696" y="8340305"/>
              <a:ext cx="4404995" cy="1094740"/>
            </a:xfrm>
            <a:custGeom>
              <a:avLst/>
              <a:gdLst/>
              <a:ahLst/>
              <a:cxnLst/>
              <a:rect l="l" t="t" r="r" b="b"/>
              <a:pathLst>
                <a:path w="4404995" h="1094740">
                  <a:moveTo>
                    <a:pt x="598525" y="678649"/>
                  </a:moveTo>
                  <a:lnTo>
                    <a:pt x="400875" y="336334"/>
                  </a:lnTo>
                  <a:lnTo>
                    <a:pt x="336727" y="336334"/>
                  </a:lnTo>
                  <a:lnTo>
                    <a:pt x="515467" y="645909"/>
                  </a:lnTo>
                  <a:lnTo>
                    <a:pt x="515467" y="650659"/>
                  </a:lnTo>
                  <a:lnTo>
                    <a:pt x="311391" y="1004150"/>
                  </a:lnTo>
                  <a:lnTo>
                    <a:pt x="308622" y="1008875"/>
                  </a:lnTo>
                  <a:lnTo>
                    <a:pt x="304495" y="1011250"/>
                  </a:lnTo>
                  <a:lnTo>
                    <a:pt x="0" y="1011262"/>
                  </a:lnTo>
                  <a:lnTo>
                    <a:pt x="5600" y="1020965"/>
                  </a:lnTo>
                  <a:lnTo>
                    <a:pt x="400875" y="1020965"/>
                  </a:lnTo>
                  <a:lnTo>
                    <a:pt x="598525" y="678649"/>
                  </a:lnTo>
                  <a:close/>
                </a:path>
                <a:path w="4404995" h="1094740">
                  <a:moveTo>
                    <a:pt x="2294356" y="535317"/>
                  </a:moveTo>
                  <a:lnTo>
                    <a:pt x="1985289" y="0"/>
                  </a:lnTo>
                  <a:lnTo>
                    <a:pt x="1928799" y="0"/>
                  </a:lnTo>
                  <a:lnTo>
                    <a:pt x="2200630" y="470839"/>
                  </a:lnTo>
                  <a:lnTo>
                    <a:pt x="2201570" y="474408"/>
                  </a:lnTo>
                  <a:lnTo>
                    <a:pt x="2201570" y="482041"/>
                  </a:lnTo>
                  <a:lnTo>
                    <a:pt x="2200630" y="485597"/>
                  </a:lnTo>
                  <a:lnTo>
                    <a:pt x="1889645" y="1024229"/>
                  </a:lnTo>
                  <a:lnTo>
                    <a:pt x="1874901" y="1034935"/>
                  </a:lnTo>
                  <a:lnTo>
                    <a:pt x="1346542" y="1034935"/>
                  </a:lnTo>
                  <a:lnTo>
                    <a:pt x="1367167" y="1070622"/>
                  </a:lnTo>
                  <a:lnTo>
                    <a:pt x="1985289" y="1070622"/>
                  </a:lnTo>
                  <a:lnTo>
                    <a:pt x="2294356" y="535317"/>
                  </a:lnTo>
                  <a:close/>
                </a:path>
                <a:path w="4404995" h="1094740">
                  <a:moveTo>
                    <a:pt x="4404868" y="559346"/>
                  </a:moveTo>
                  <a:lnTo>
                    <a:pt x="4095788" y="24066"/>
                  </a:lnTo>
                  <a:lnTo>
                    <a:pt x="4089768" y="24066"/>
                  </a:lnTo>
                  <a:lnTo>
                    <a:pt x="4347654" y="470839"/>
                  </a:lnTo>
                  <a:lnTo>
                    <a:pt x="4348607" y="474408"/>
                  </a:lnTo>
                  <a:lnTo>
                    <a:pt x="4348607" y="482041"/>
                  </a:lnTo>
                  <a:lnTo>
                    <a:pt x="4347654" y="485597"/>
                  </a:lnTo>
                  <a:lnTo>
                    <a:pt x="4034815" y="1027544"/>
                  </a:lnTo>
                  <a:lnTo>
                    <a:pt x="4032199" y="1030147"/>
                  </a:lnTo>
                  <a:lnTo>
                    <a:pt x="4025569" y="1033970"/>
                  </a:lnTo>
                  <a:lnTo>
                    <a:pt x="4022001" y="1034935"/>
                  </a:lnTo>
                  <a:lnTo>
                    <a:pt x="4018178" y="1034935"/>
                  </a:lnTo>
                  <a:lnTo>
                    <a:pt x="3443198" y="1034910"/>
                  </a:lnTo>
                  <a:lnTo>
                    <a:pt x="3477691" y="1094651"/>
                  </a:lnTo>
                  <a:lnTo>
                    <a:pt x="4095788" y="1094651"/>
                  </a:lnTo>
                  <a:lnTo>
                    <a:pt x="4404868" y="559346"/>
                  </a:lnTo>
                  <a:close/>
                </a:path>
              </a:pathLst>
            </a:custGeom>
            <a:solidFill>
              <a:srgbClr val="EDD5C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8441" y="10094009"/>
              <a:ext cx="134915" cy="1929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5681" y="7330007"/>
              <a:ext cx="4445635" cy="2957195"/>
            </a:xfrm>
            <a:custGeom>
              <a:avLst/>
              <a:gdLst/>
              <a:ahLst/>
              <a:cxnLst/>
              <a:rect l="l" t="t" r="r" b="b"/>
              <a:pathLst>
                <a:path w="4445635" h="2957195">
                  <a:moveTo>
                    <a:pt x="623747" y="1346657"/>
                  </a:moveTo>
                  <a:lnTo>
                    <a:pt x="610781" y="1324203"/>
                  </a:lnTo>
                  <a:lnTo>
                    <a:pt x="224650" y="1324203"/>
                  </a:lnTo>
                  <a:lnTo>
                    <a:pt x="31584" y="1658594"/>
                  </a:lnTo>
                  <a:lnTo>
                    <a:pt x="224650" y="1993049"/>
                  </a:lnTo>
                  <a:lnTo>
                    <a:pt x="303568" y="1993049"/>
                  </a:lnTo>
                  <a:lnTo>
                    <a:pt x="128016" y="1688973"/>
                  </a:lnTo>
                  <a:lnTo>
                    <a:pt x="325653" y="1346657"/>
                  </a:lnTo>
                  <a:lnTo>
                    <a:pt x="623747" y="1346657"/>
                  </a:lnTo>
                  <a:close/>
                </a:path>
                <a:path w="4445635" h="2957195">
                  <a:moveTo>
                    <a:pt x="820381" y="1658607"/>
                  </a:moveTo>
                  <a:lnTo>
                    <a:pt x="640270" y="1346657"/>
                  </a:lnTo>
                  <a:lnTo>
                    <a:pt x="656742" y="1346657"/>
                  </a:lnTo>
                  <a:lnTo>
                    <a:pt x="631405" y="1302791"/>
                  </a:lnTo>
                  <a:lnTo>
                    <a:pt x="628650" y="1298054"/>
                  </a:lnTo>
                  <a:lnTo>
                    <a:pt x="624522" y="1295679"/>
                  </a:lnTo>
                  <a:lnTo>
                    <a:pt x="210908" y="1295679"/>
                  </a:lnTo>
                  <a:lnTo>
                    <a:pt x="206781" y="1298054"/>
                  </a:lnTo>
                  <a:lnTo>
                    <a:pt x="0" y="1656219"/>
                  </a:lnTo>
                  <a:lnTo>
                    <a:pt x="0" y="1660969"/>
                  </a:lnTo>
                  <a:lnTo>
                    <a:pt x="206781" y="2019198"/>
                  </a:lnTo>
                  <a:lnTo>
                    <a:pt x="210908" y="2021573"/>
                  </a:lnTo>
                  <a:lnTo>
                    <a:pt x="320052" y="2021586"/>
                  </a:lnTo>
                  <a:lnTo>
                    <a:pt x="311797" y="2007311"/>
                  </a:lnTo>
                  <a:lnTo>
                    <a:pt x="216382" y="2007311"/>
                  </a:lnTo>
                  <a:lnTo>
                    <a:pt x="15062" y="1658607"/>
                  </a:lnTo>
                  <a:lnTo>
                    <a:pt x="216382" y="1309903"/>
                  </a:lnTo>
                  <a:lnTo>
                    <a:pt x="619023" y="1309903"/>
                  </a:lnTo>
                  <a:lnTo>
                    <a:pt x="640245" y="1346657"/>
                  </a:lnTo>
                  <a:lnTo>
                    <a:pt x="623747" y="1346657"/>
                  </a:lnTo>
                  <a:lnTo>
                    <a:pt x="803897" y="1658594"/>
                  </a:lnTo>
                  <a:lnTo>
                    <a:pt x="610781" y="1993049"/>
                  </a:lnTo>
                  <a:lnTo>
                    <a:pt x="303568" y="1993049"/>
                  </a:lnTo>
                  <a:lnTo>
                    <a:pt x="311797" y="2007311"/>
                  </a:lnTo>
                  <a:lnTo>
                    <a:pt x="619061" y="2007311"/>
                  </a:lnTo>
                  <a:lnTo>
                    <a:pt x="820381" y="1658607"/>
                  </a:lnTo>
                  <a:close/>
                </a:path>
                <a:path w="4445635" h="2957195">
                  <a:moveTo>
                    <a:pt x="2199335" y="1010272"/>
                  </a:moveTo>
                  <a:lnTo>
                    <a:pt x="2178723" y="974585"/>
                  </a:lnTo>
                  <a:lnTo>
                    <a:pt x="1585366" y="974585"/>
                  </a:lnTo>
                  <a:lnTo>
                    <a:pt x="1288656" y="1488503"/>
                  </a:lnTo>
                  <a:lnTo>
                    <a:pt x="1585366" y="2002409"/>
                  </a:lnTo>
                  <a:lnTo>
                    <a:pt x="1641856" y="2002409"/>
                  </a:lnTo>
                  <a:lnTo>
                    <a:pt x="1378102" y="1545590"/>
                  </a:lnTo>
                  <a:lnTo>
                    <a:pt x="1687182" y="1010272"/>
                  </a:lnTo>
                  <a:lnTo>
                    <a:pt x="2199335" y="1010272"/>
                  </a:lnTo>
                  <a:close/>
                </a:path>
                <a:path w="4445635" h="2957195">
                  <a:moveTo>
                    <a:pt x="2222639" y="2324849"/>
                  </a:moveTo>
                  <a:lnTo>
                    <a:pt x="2178723" y="2248776"/>
                  </a:lnTo>
                  <a:lnTo>
                    <a:pt x="1585366" y="2248776"/>
                  </a:lnTo>
                  <a:lnTo>
                    <a:pt x="1288656" y="2762694"/>
                  </a:lnTo>
                  <a:lnTo>
                    <a:pt x="1400835" y="2956991"/>
                  </a:lnTo>
                  <a:lnTo>
                    <a:pt x="1514094" y="2956991"/>
                  </a:lnTo>
                  <a:lnTo>
                    <a:pt x="1428826" y="2809316"/>
                  </a:lnTo>
                  <a:lnTo>
                    <a:pt x="1708543" y="2324849"/>
                  </a:lnTo>
                  <a:lnTo>
                    <a:pt x="2222639" y="2324849"/>
                  </a:lnTo>
                  <a:close/>
                </a:path>
                <a:path w="4445635" h="2957195">
                  <a:moveTo>
                    <a:pt x="2500185" y="1488503"/>
                  </a:moveTo>
                  <a:lnTo>
                    <a:pt x="2224087" y="1010285"/>
                  </a:lnTo>
                  <a:lnTo>
                    <a:pt x="2248814" y="1010285"/>
                  </a:lnTo>
                  <a:lnTo>
                    <a:pt x="2207742" y="939152"/>
                  </a:lnTo>
                  <a:lnTo>
                    <a:pt x="2205126" y="936548"/>
                  </a:lnTo>
                  <a:lnTo>
                    <a:pt x="2198497" y="932726"/>
                  </a:lnTo>
                  <a:lnTo>
                    <a:pt x="2194915" y="931760"/>
                  </a:lnTo>
                  <a:lnTo>
                    <a:pt x="1572983" y="931760"/>
                  </a:lnTo>
                  <a:lnTo>
                    <a:pt x="1569161" y="931760"/>
                  </a:lnTo>
                  <a:lnTo>
                    <a:pt x="1243482" y="1481137"/>
                  </a:lnTo>
                  <a:lnTo>
                    <a:pt x="1242542" y="1484706"/>
                  </a:lnTo>
                  <a:lnTo>
                    <a:pt x="1242542" y="1492338"/>
                  </a:lnTo>
                  <a:lnTo>
                    <a:pt x="1556321" y="2037842"/>
                  </a:lnTo>
                  <a:lnTo>
                    <a:pt x="1569148" y="2045233"/>
                  </a:lnTo>
                  <a:lnTo>
                    <a:pt x="1666557" y="2045233"/>
                  </a:lnTo>
                  <a:lnTo>
                    <a:pt x="1654213" y="2023808"/>
                  </a:lnTo>
                  <a:lnTo>
                    <a:pt x="1572983" y="2023808"/>
                  </a:lnTo>
                  <a:lnTo>
                    <a:pt x="1263916" y="1488503"/>
                  </a:lnTo>
                  <a:lnTo>
                    <a:pt x="1572996" y="953198"/>
                  </a:lnTo>
                  <a:lnTo>
                    <a:pt x="2191093" y="953198"/>
                  </a:lnTo>
                  <a:lnTo>
                    <a:pt x="2224074" y="1010272"/>
                  </a:lnTo>
                  <a:lnTo>
                    <a:pt x="2199335" y="1010272"/>
                  </a:lnTo>
                  <a:lnTo>
                    <a:pt x="2475484" y="1488503"/>
                  </a:lnTo>
                  <a:lnTo>
                    <a:pt x="2178723" y="2002409"/>
                  </a:lnTo>
                  <a:lnTo>
                    <a:pt x="1641856" y="2002409"/>
                  </a:lnTo>
                  <a:lnTo>
                    <a:pt x="1654213" y="2023808"/>
                  </a:lnTo>
                  <a:lnTo>
                    <a:pt x="2191131" y="2023808"/>
                  </a:lnTo>
                  <a:lnTo>
                    <a:pt x="2500185" y="1488503"/>
                  </a:lnTo>
                  <a:close/>
                </a:path>
                <a:path w="4445635" h="2957195">
                  <a:moveTo>
                    <a:pt x="3549027" y="2075002"/>
                  </a:moveTo>
                  <a:lnTo>
                    <a:pt x="3252266" y="1561084"/>
                  </a:lnTo>
                  <a:lnTo>
                    <a:pt x="2658910" y="1561084"/>
                  </a:lnTo>
                  <a:lnTo>
                    <a:pt x="2362136" y="2075002"/>
                  </a:lnTo>
                  <a:lnTo>
                    <a:pt x="2658910" y="2588920"/>
                  </a:lnTo>
                  <a:lnTo>
                    <a:pt x="3252266" y="2588920"/>
                  </a:lnTo>
                  <a:lnTo>
                    <a:pt x="3549027" y="2075002"/>
                  </a:lnTo>
                  <a:close/>
                </a:path>
                <a:path w="4445635" h="2957195">
                  <a:moveTo>
                    <a:pt x="3549027" y="796518"/>
                  </a:moveTo>
                  <a:lnTo>
                    <a:pt x="3252266" y="282638"/>
                  </a:lnTo>
                  <a:lnTo>
                    <a:pt x="2658910" y="282638"/>
                  </a:lnTo>
                  <a:lnTo>
                    <a:pt x="2362136" y="796518"/>
                  </a:lnTo>
                  <a:lnTo>
                    <a:pt x="2658910" y="1310436"/>
                  </a:lnTo>
                  <a:lnTo>
                    <a:pt x="3252266" y="1310436"/>
                  </a:lnTo>
                  <a:lnTo>
                    <a:pt x="3549027" y="796518"/>
                  </a:lnTo>
                  <a:close/>
                </a:path>
                <a:path w="4445635" h="2957195">
                  <a:moveTo>
                    <a:pt x="3595128" y="2071179"/>
                  </a:moveTo>
                  <a:lnTo>
                    <a:pt x="3594189" y="2067610"/>
                  </a:lnTo>
                  <a:lnTo>
                    <a:pt x="3592296" y="2064296"/>
                  </a:lnTo>
                  <a:lnTo>
                    <a:pt x="3573703" y="2032101"/>
                  </a:lnTo>
                  <a:lnTo>
                    <a:pt x="3573703" y="2075002"/>
                  </a:lnTo>
                  <a:lnTo>
                    <a:pt x="3264649" y="2610307"/>
                  </a:lnTo>
                  <a:lnTo>
                    <a:pt x="2646515" y="2610307"/>
                  </a:lnTo>
                  <a:lnTo>
                    <a:pt x="2337435" y="2075002"/>
                  </a:lnTo>
                  <a:lnTo>
                    <a:pt x="2646515" y="1539697"/>
                  </a:lnTo>
                  <a:lnTo>
                    <a:pt x="3264649" y="1539697"/>
                  </a:lnTo>
                  <a:lnTo>
                    <a:pt x="3573703" y="2075002"/>
                  </a:lnTo>
                  <a:lnTo>
                    <a:pt x="3573703" y="2032101"/>
                  </a:lnTo>
                  <a:lnTo>
                    <a:pt x="3281286" y="1525689"/>
                  </a:lnTo>
                  <a:lnTo>
                    <a:pt x="3278670" y="1523072"/>
                  </a:lnTo>
                  <a:lnTo>
                    <a:pt x="3272040" y="1519250"/>
                  </a:lnTo>
                  <a:lnTo>
                    <a:pt x="3268472" y="1518297"/>
                  </a:lnTo>
                  <a:lnTo>
                    <a:pt x="2642705" y="1518297"/>
                  </a:lnTo>
                  <a:lnTo>
                    <a:pt x="2318880" y="2064321"/>
                  </a:lnTo>
                  <a:lnTo>
                    <a:pt x="2316048" y="2071179"/>
                  </a:lnTo>
                  <a:lnTo>
                    <a:pt x="2316048" y="2078837"/>
                  </a:lnTo>
                  <a:lnTo>
                    <a:pt x="2621800" y="2610307"/>
                  </a:lnTo>
                  <a:lnTo>
                    <a:pt x="2642705" y="2631706"/>
                  </a:lnTo>
                  <a:lnTo>
                    <a:pt x="3268472" y="2631706"/>
                  </a:lnTo>
                  <a:lnTo>
                    <a:pt x="3592296" y="2085682"/>
                  </a:lnTo>
                  <a:lnTo>
                    <a:pt x="3595116" y="2078837"/>
                  </a:lnTo>
                  <a:lnTo>
                    <a:pt x="3595128" y="2071179"/>
                  </a:lnTo>
                  <a:close/>
                </a:path>
                <a:path w="4445635" h="2957195">
                  <a:moveTo>
                    <a:pt x="3595141" y="792695"/>
                  </a:moveTo>
                  <a:lnTo>
                    <a:pt x="3594189" y="789127"/>
                  </a:lnTo>
                  <a:lnTo>
                    <a:pt x="3592296" y="785799"/>
                  </a:lnTo>
                  <a:lnTo>
                    <a:pt x="3573703" y="753605"/>
                  </a:lnTo>
                  <a:lnTo>
                    <a:pt x="3573703" y="796544"/>
                  </a:lnTo>
                  <a:lnTo>
                    <a:pt x="3264649" y="1331849"/>
                  </a:lnTo>
                  <a:lnTo>
                    <a:pt x="2646502" y="1331849"/>
                  </a:lnTo>
                  <a:lnTo>
                    <a:pt x="2337435" y="796544"/>
                  </a:lnTo>
                  <a:lnTo>
                    <a:pt x="2646515" y="261226"/>
                  </a:lnTo>
                  <a:lnTo>
                    <a:pt x="3264649" y="261226"/>
                  </a:lnTo>
                  <a:lnTo>
                    <a:pt x="3573703" y="796544"/>
                  </a:lnTo>
                  <a:lnTo>
                    <a:pt x="3573703" y="753605"/>
                  </a:lnTo>
                  <a:lnTo>
                    <a:pt x="3281286" y="247192"/>
                  </a:lnTo>
                  <a:lnTo>
                    <a:pt x="3278670" y="244589"/>
                  </a:lnTo>
                  <a:lnTo>
                    <a:pt x="3272040" y="240766"/>
                  </a:lnTo>
                  <a:lnTo>
                    <a:pt x="3268472" y="239801"/>
                  </a:lnTo>
                  <a:lnTo>
                    <a:pt x="2642705" y="239801"/>
                  </a:lnTo>
                  <a:lnTo>
                    <a:pt x="2639136" y="240766"/>
                  </a:lnTo>
                  <a:lnTo>
                    <a:pt x="2632506" y="244589"/>
                  </a:lnTo>
                  <a:lnTo>
                    <a:pt x="2629878" y="247192"/>
                  </a:lnTo>
                  <a:lnTo>
                    <a:pt x="2621788" y="261226"/>
                  </a:lnTo>
                  <a:lnTo>
                    <a:pt x="2318880" y="785837"/>
                  </a:lnTo>
                  <a:lnTo>
                    <a:pt x="2316988" y="789152"/>
                  </a:lnTo>
                  <a:lnTo>
                    <a:pt x="2316048" y="792695"/>
                  </a:lnTo>
                  <a:lnTo>
                    <a:pt x="2316048" y="800354"/>
                  </a:lnTo>
                  <a:lnTo>
                    <a:pt x="2621800" y="1331849"/>
                  </a:lnTo>
                  <a:lnTo>
                    <a:pt x="2642705" y="1353248"/>
                  </a:lnTo>
                  <a:lnTo>
                    <a:pt x="3268472" y="1353248"/>
                  </a:lnTo>
                  <a:lnTo>
                    <a:pt x="3592296" y="807224"/>
                  </a:lnTo>
                  <a:lnTo>
                    <a:pt x="3595141" y="800354"/>
                  </a:lnTo>
                  <a:lnTo>
                    <a:pt x="3595141" y="792695"/>
                  </a:lnTo>
                  <a:close/>
                </a:path>
                <a:path w="4445635" h="2957195">
                  <a:moveTo>
                    <a:pt x="4413720" y="362966"/>
                  </a:moveTo>
                  <a:lnTo>
                    <a:pt x="4220667" y="28549"/>
                  </a:lnTo>
                  <a:lnTo>
                    <a:pt x="3834523" y="28549"/>
                  </a:lnTo>
                  <a:lnTo>
                    <a:pt x="3641471" y="362966"/>
                  </a:lnTo>
                  <a:lnTo>
                    <a:pt x="3834523" y="697395"/>
                  </a:lnTo>
                  <a:lnTo>
                    <a:pt x="4220667" y="697395"/>
                  </a:lnTo>
                  <a:lnTo>
                    <a:pt x="4413720" y="362966"/>
                  </a:lnTo>
                  <a:close/>
                </a:path>
                <a:path w="4445635" h="2957195">
                  <a:moveTo>
                    <a:pt x="4445292" y="360591"/>
                  </a:moveTo>
                  <a:lnTo>
                    <a:pt x="4442612" y="355828"/>
                  </a:lnTo>
                  <a:lnTo>
                    <a:pt x="4430242" y="334416"/>
                  </a:lnTo>
                  <a:lnTo>
                    <a:pt x="4430242" y="362978"/>
                  </a:lnTo>
                  <a:lnTo>
                    <a:pt x="4228909" y="711669"/>
                  </a:lnTo>
                  <a:lnTo>
                    <a:pt x="3826268" y="711669"/>
                  </a:lnTo>
                  <a:lnTo>
                    <a:pt x="3624948" y="362978"/>
                  </a:lnTo>
                  <a:lnTo>
                    <a:pt x="3826268" y="14262"/>
                  </a:lnTo>
                  <a:lnTo>
                    <a:pt x="4228909" y="14262"/>
                  </a:lnTo>
                  <a:lnTo>
                    <a:pt x="4430242" y="362978"/>
                  </a:lnTo>
                  <a:lnTo>
                    <a:pt x="4430242" y="334416"/>
                  </a:lnTo>
                  <a:lnTo>
                    <a:pt x="4241279" y="7137"/>
                  </a:lnTo>
                  <a:lnTo>
                    <a:pt x="4238510" y="2400"/>
                  </a:lnTo>
                  <a:lnTo>
                    <a:pt x="4234408" y="25"/>
                  </a:lnTo>
                  <a:lnTo>
                    <a:pt x="4228922" y="0"/>
                  </a:lnTo>
                  <a:lnTo>
                    <a:pt x="3826281" y="0"/>
                  </a:lnTo>
                  <a:lnTo>
                    <a:pt x="3612578" y="355828"/>
                  </a:lnTo>
                  <a:lnTo>
                    <a:pt x="3609873" y="360591"/>
                  </a:lnTo>
                  <a:lnTo>
                    <a:pt x="3609873" y="365340"/>
                  </a:lnTo>
                  <a:lnTo>
                    <a:pt x="3612578" y="370103"/>
                  </a:lnTo>
                  <a:lnTo>
                    <a:pt x="3809771" y="711669"/>
                  </a:lnTo>
                  <a:lnTo>
                    <a:pt x="3816642" y="723544"/>
                  </a:lnTo>
                  <a:lnTo>
                    <a:pt x="3820769" y="725919"/>
                  </a:lnTo>
                  <a:lnTo>
                    <a:pt x="4234396" y="725919"/>
                  </a:lnTo>
                  <a:lnTo>
                    <a:pt x="4238523" y="723544"/>
                  </a:lnTo>
                  <a:lnTo>
                    <a:pt x="4241279" y="718794"/>
                  </a:lnTo>
                  <a:lnTo>
                    <a:pt x="4442612" y="370103"/>
                  </a:lnTo>
                  <a:lnTo>
                    <a:pt x="4445292" y="365340"/>
                  </a:lnTo>
                  <a:lnTo>
                    <a:pt x="4445292" y="360591"/>
                  </a:lnTo>
                  <a:close/>
                </a:path>
              </a:pathLst>
            </a:custGeom>
            <a:solidFill>
              <a:srgbClr val="EDD5C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3110" y="10105007"/>
              <a:ext cx="128684" cy="1819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7748777"/>
              <a:ext cx="4908550" cy="2538730"/>
            </a:xfrm>
            <a:custGeom>
              <a:avLst/>
              <a:gdLst/>
              <a:ahLst/>
              <a:cxnLst/>
              <a:rect l="l" t="t" r="r" b="b"/>
              <a:pathLst>
                <a:path w="4908550" h="2538729">
                  <a:moveTo>
                    <a:pt x="958164" y="1692414"/>
                  </a:moveTo>
                  <a:lnTo>
                    <a:pt x="358559" y="1692414"/>
                  </a:lnTo>
                  <a:lnTo>
                    <a:pt x="0" y="1071346"/>
                  </a:lnTo>
                  <a:lnTo>
                    <a:pt x="0" y="1128471"/>
                  </a:lnTo>
                  <a:lnTo>
                    <a:pt x="337921" y="1713801"/>
                  </a:lnTo>
                  <a:lnTo>
                    <a:pt x="340690" y="1718538"/>
                  </a:lnTo>
                  <a:lnTo>
                    <a:pt x="344817" y="1720926"/>
                  </a:lnTo>
                  <a:lnTo>
                    <a:pt x="350304" y="1720938"/>
                  </a:lnTo>
                  <a:lnTo>
                    <a:pt x="952461" y="1720938"/>
                  </a:lnTo>
                  <a:lnTo>
                    <a:pt x="947407" y="1712163"/>
                  </a:lnTo>
                  <a:lnTo>
                    <a:pt x="946823" y="1710397"/>
                  </a:lnTo>
                  <a:lnTo>
                    <a:pt x="946340" y="1706651"/>
                  </a:lnTo>
                  <a:lnTo>
                    <a:pt x="946467" y="1704797"/>
                  </a:lnTo>
                  <a:lnTo>
                    <a:pt x="947445" y="1701152"/>
                  </a:lnTo>
                  <a:lnTo>
                    <a:pt x="955929" y="1692960"/>
                  </a:lnTo>
                  <a:lnTo>
                    <a:pt x="958164" y="1692414"/>
                  </a:lnTo>
                  <a:close/>
                </a:path>
                <a:path w="4908550" h="2538729">
                  <a:moveTo>
                    <a:pt x="960120" y="1692414"/>
                  </a:moveTo>
                  <a:lnTo>
                    <a:pt x="958456" y="1692351"/>
                  </a:lnTo>
                  <a:lnTo>
                    <a:pt x="958164" y="1692414"/>
                  </a:lnTo>
                  <a:lnTo>
                    <a:pt x="960120" y="1692414"/>
                  </a:lnTo>
                  <a:close/>
                </a:path>
                <a:path w="4908550" h="2538729">
                  <a:moveTo>
                    <a:pt x="960996" y="1692452"/>
                  </a:moveTo>
                  <a:lnTo>
                    <a:pt x="960869" y="1692414"/>
                  </a:lnTo>
                  <a:lnTo>
                    <a:pt x="960120" y="1692414"/>
                  </a:lnTo>
                  <a:lnTo>
                    <a:pt x="960996" y="1692452"/>
                  </a:lnTo>
                  <a:close/>
                </a:path>
                <a:path w="4908550" h="2538729">
                  <a:moveTo>
                    <a:pt x="973442" y="1700136"/>
                  </a:moveTo>
                  <a:lnTo>
                    <a:pt x="972985" y="1699361"/>
                  </a:lnTo>
                  <a:lnTo>
                    <a:pt x="972845" y="1699234"/>
                  </a:lnTo>
                  <a:lnTo>
                    <a:pt x="973442" y="1700136"/>
                  </a:lnTo>
                  <a:close/>
                </a:path>
                <a:path w="4908550" h="2538729">
                  <a:moveTo>
                    <a:pt x="974318" y="1701673"/>
                  </a:moveTo>
                  <a:lnTo>
                    <a:pt x="974229" y="1701368"/>
                  </a:lnTo>
                  <a:lnTo>
                    <a:pt x="973442" y="1700136"/>
                  </a:lnTo>
                  <a:lnTo>
                    <a:pt x="974318" y="1701673"/>
                  </a:lnTo>
                  <a:close/>
                </a:path>
                <a:path w="4908550" h="2538729">
                  <a:moveTo>
                    <a:pt x="1418158" y="2160892"/>
                  </a:moveTo>
                  <a:lnTo>
                    <a:pt x="1405775" y="2148509"/>
                  </a:lnTo>
                  <a:lnTo>
                    <a:pt x="1232306" y="2148509"/>
                  </a:lnTo>
                  <a:lnTo>
                    <a:pt x="974318" y="1701673"/>
                  </a:lnTo>
                  <a:lnTo>
                    <a:pt x="974991" y="1703920"/>
                  </a:lnTo>
                  <a:lnTo>
                    <a:pt x="974991" y="1708581"/>
                  </a:lnTo>
                  <a:lnTo>
                    <a:pt x="962609" y="1720964"/>
                  </a:lnTo>
                  <a:lnTo>
                    <a:pt x="952461" y="1720964"/>
                  </a:lnTo>
                  <a:lnTo>
                    <a:pt x="1211694" y="2169998"/>
                  </a:lnTo>
                  <a:lnTo>
                    <a:pt x="1214412" y="2174659"/>
                  </a:lnTo>
                  <a:lnTo>
                    <a:pt x="1218539" y="2177046"/>
                  </a:lnTo>
                  <a:lnTo>
                    <a:pt x="1224038" y="2177059"/>
                  </a:lnTo>
                  <a:lnTo>
                    <a:pt x="1405775" y="2177059"/>
                  </a:lnTo>
                  <a:lnTo>
                    <a:pt x="1418158" y="2164677"/>
                  </a:lnTo>
                  <a:lnTo>
                    <a:pt x="1418158" y="2160892"/>
                  </a:lnTo>
                  <a:close/>
                </a:path>
                <a:path w="4908550" h="2538729">
                  <a:moveTo>
                    <a:pt x="2445372" y="1692694"/>
                  </a:moveTo>
                  <a:lnTo>
                    <a:pt x="1720786" y="1692694"/>
                  </a:lnTo>
                  <a:lnTo>
                    <a:pt x="1138516" y="684098"/>
                  </a:lnTo>
                  <a:lnTo>
                    <a:pt x="1135748" y="679361"/>
                  </a:lnTo>
                  <a:lnTo>
                    <a:pt x="1131633" y="676986"/>
                  </a:lnTo>
                  <a:lnTo>
                    <a:pt x="1126134" y="676960"/>
                  </a:lnTo>
                  <a:lnTo>
                    <a:pt x="792721" y="676960"/>
                  </a:lnTo>
                  <a:lnTo>
                    <a:pt x="790181" y="676986"/>
                  </a:lnTo>
                  <a:lnTo>
                    <a:pt x="787819" y="677633"/>
                  </a:lnTo>
                  <a:lnTo>
                    <a:pt x="785634" y="678929"/>
                  </a:lnTo>
                  <a:lnTo>
                    <a:pt x="792734" y="691248"/>
                  </a:lnTo>
                  <a:lnTo>
                    <a:pt x="785634" y="703554"/>
                  </a:lnTo>
                  <a:lnTo>
                    <a:pt x="787831" y="704837"/>
                  </a:lnTo>
                  <a:lnTo>
                    <a:pt x="790194" y="705497"/>
                  </a:lnTo>
                  <a:lnTo>
                    <a:pt x="1117879" y="705510"/>
                  </a:lnTo>
                  <a:lnTo>
                    <a:pt x="1700149" y="1714106"/>
                  </a:lnTo>
                  <a:lnTo>
                    <a:pt x="1702930" y="1718843"/>
                  </a:lnTo>
                  <a:lnTo>
                    <a:pt x="1707057" y="1721205"/>
                  </a:lnTo>
                  <a:lnTo>
                    <a:pt x="2439797" y="1721205"/>
                  </a:lnTo>
                  <a:lnTo>
                    <a:pt x="2434742" y="1712429"/>
                  </a:lnTo>
                  <a:lnTo>
                    <a:pt x="2434145" y="1710664"/>
                  </a:lnTo>
                  <a:lnTo>
                    <a:pt x="2433663" y="1706918"/>
                  </a:lnTo>
                  <a:lnTo>
                    <a:pt x="2433790" y="1705063"/>
                  </a:lnTo>
                  <a:lnTo>
                    <a:pt x="2434767" y="1701406"/>
                  </a:lnTo>
                  <a:lnTo>
                    <a:pt x="2435593" y="1699742"/>
                  </a:lnTo>
                  <a:lnTo>
                    <a:pt x="2437892" y="1696745"/>
                  </a:lnTo>
                  <a:lnTo>
                    <a:pt x="2439276" y="1695513"/>
                  </a:lnTo>
                  <a:lnTo>
                    <a:pt x="2443226" y="1693240"/>
                  </a:lnTo>
                  <a:lnTo>
                    <a:pt x="2445372" y="1692694"/>
                  </a:lnTo>
                  <a:close/>
                </a:path>
                <a:path w="4908550" h="2538729">
                  <a:moveTo>
                    <a:pt x="2448369" y="1692694"/>
                  </a:moveTo>
                  <a:lnTo>
                    <a:pt x="2445702" y="1692617"/>
                  </a:lnTo>
                  <a:lnTo>
                    <a:pt x="2445372" y="1692694"/>
                  </a:lnTo>
                  <a:lnTo>
                    <a:pt x="2448369" y="1692694"/>
                  </a:lnTo>
                  <a:close/>
                </a:path>
                <a:path w="4908550" h="2538729">
                  <a:moveTo>
                    <a:pt x="2695867" y="2343937"/>
                  </a:moveTo>
                  <a:lnTo>
                    <a:pt x="2443073" y="1906079"/>
                  </a:lnTo>
                  <a:lnTo>
                    <a:pt x="2418321" y="1906079"/>
                  </a:lnTo>
                  <a:lnTo>
                    <a:pt x="2671165" y="2343924"/>
                  </a:lnTo>
                  <a:lnTo>
                    <a:pt x="2558961" y="2538222"/>
                  </a:lnTo>
                  <a:lnTo>
                    <a:pt x="2583700" y="2538222"/>
                  </a:lnTo>
                  <a:lnTo>
                    <a:pt x="2695867" y="2343937"/>
                  </a:lnTo>
                  <a:close/>
                </a:path>
                <a:path w="4908550" h="2538729">
                  <a:moveTo>
                    <a:pt x="2717469" y="2340978"/>
                  </a:moveTo>
                  <a:lnTo>
                    <a:pt x="2403424" y="1794598"/>
                  </a:lnTo>
                  <a:lnTo>
                    <a:pt x="2390597" y="1787207"/>
                  </a:lnTo>
                  <a:lnTo>
                    <a:pt x="1764842" y="1787207"/>
                  </a:lnTo>
                  <a:lnTo>
                    <a:pt x="1761274" y="1788160"/>
                  </a:lnTo>
                  <a:lnTo>
                    <a:pt x="1754644" y="1791982"/>
                  </a:lnTo>
                  <a:lnTo>
                    <a:pt x="1752028" y="1794598"/>
                  </a:lnTo>
                  <a:lnTo>
                    <a:pt x="1443139" y="2329650"/>
                  </a:lnTo>
                  <a:lnTo>
                    <a:pt x="1462176" y="2329662"/>
                  </a:lnTo>
                  <a:lnTo>
                    <a:pt x="1464538" y="2330323"/>
                  </a:lnTo>
                  <a:lnTo>
                    <a:pt x="1466723" y="2331618"/>
                  </a:lnTo>
                  <a:lnTo>
                    <a:pt x="1768678" y="1808607"/>
                  </a:lnTo>
                  <a:lnTo>
                    <a:pt x="2386812" y="1808607"/>
                  </a:lnTo>
                  <a:lnTo>
                    <a:pt x="2443073" y="1906054"/>
                  </a:lnTo>
                  <a:lnTo>
                    <a:pt x="2463622" y="1906104"/>
                  </a:lnTo>
                  <a:lnTo>
                    <a:pt x="2717190" y="2345258"/>
                  </a:lnTo>
                  <a:lnTo>
                    <a:pt x="2717469" y="2340978"/>
                  </a:lnTo>
                  <a:close/>
                </a:path>
                <a:path w="4908550" h="2538729">
                  <a:moveTo>
                    <a:pt x="3538410" y="1012812"/>
                  </a:moveTo>
                  <a:lnTo>
                    <a:pt x="3526040" y="1000429"/>
                  </a:lnTo>
                  <a:lnTo>
                    <a:pt x="3524148" y="1000429"/>
                  </a:lnTo>
                  <a:lnTo>
                    <a:pt x="2796946" y="1000429"/>
                  </a:lnTo>
                  <a:lnTo>
                    <a:pt x="2430564" y="365861"/>
                  </a:lnTo>
                  <a:lnTo>
                    <a:pt x="2426449" y="363486"/>
                  </a:lnTo>
                  <a:lnTo>
                    <a:pt x="1656803" y="363486"/>
                  </a:lnTo>
                  <a:lnTo>
                    <a:pt x="1654441" y="364147"/>
                  </a:lnTo>
                  <a:lnTo>
                    <a:pt x="1652257" y="365442"/>
                  </a:lnTo>
                  <a:lnTo>
                    <a:pt x="1659369" y="377761"/>
                  </a:lnTo>
                  <a:lnTo>
                    <a:pt x="1652270" y="390055"/>
                  </a:lnTo>
                  <a:lnTo>
                    <a:pt x="1654454" y="391350"/>
                  </a:lnTo>
                  <a:lnTo>
                    <a:pt x="1656816" y="391998"/>
                  </a:lnTo>
                  <a:lnTo>
                    <a:pt x="2412708" y="392023"/>
                  </a:lnTo>
                  <a:lnTo>
                    <a:pt x="2779077" y="1026579"/>
                  </a:lnTo>
                  <a:lnTo>
                    <a:pt x="2783205" y="1028954"/>
                  </a:lnTo>
                  <a:lnTo>
                    <a:pt x="3526040" y="1028979"/>
                  </a:lnTo>
                  <a:lnTo>
                    <a:pt x="3527856" y="1028611"/>
                  </a:lnTo>
                  <a:lnTo>
                    <a:pt x="3538410" y="1016596"/>
                  </a:lnTo>
                  <a:lnTo>
                    <a:pt x="3538410" y="1012812"/>
                  </a:lnTo>
                  <a:close/>
                </a:path>
                <a:path w="4908550" h="2538729">
                  <a:moveTo>
                    <a:pt x="4555985" y="615569"/>
                  </a:moveTo>
                  <a:lnTo>
                    <a:pt x="4521492" y="555815"/>
                  </a:lnTo>
                  <a:lnTo>
                    <a:pt x="3928072" y="555815"/>
                  </a:lnTo>
                  <a:lnTo>
                    <a:pt x="3631361" y="1069733"/>
                  </a:lnTo>
                  <a:lnTo>
                    <a:pt x="3928072" y="1583639"/>
                  </a:lnTo>
                  <a:lnTo>
                    <a:pt x="3934155" y="1583639"/>
                  </a:lnTo>
                  <a:lnTo>
                    <a:pt x="3684308" y="1150899"/>
                  </a:lnTo>
                  <a:lnTo>
                    <a:pt x="3993362" y="615569"/>
                  </a:lnTo>
                  <a:lnTo>
                    <a:pt x="4555985" y="615569"/>
                  </a:lnTo>
                  <a:close/>
                </a:path>
                <a:path w="4908550" h="2538729">
                  <a:moveTo>
                    <a:pt x="4842903" y="1069733"/>
                  </a:moveTo>
                  <a:lnTo>
                    <a:pt x="4580712" y="615594"/>
                  </a:lnTo>
                  <a:lnTo>
                    <a:pt x="4605464" y="615594"/>
                  </a:lnTo>
                  <a:lnTo>
                    <a:pt x="4550511" y="520420"/>
                  </a:lnTo>
                  <a:lnTo>
                    <a:pt x="4547895" y="517804"/>
                  </a:lnTo>
                  <a:lnTo>
                    <a:pt x="4541266" y="513981"/>
                  </a:lnTo>
                  <a:lnTo>
                    <a:pt x="4537697" y="513029"/>
                  </a:lnTo>
                  <a:lnTo>
                    <a:pt x="3911854" y="513029"/>
                  </a:lnTo>
                  <a:lnTo>
                    <a:pt x="3586188" y="1062367"/>
                  </a:lnTo>
                  <a:lnTo>
                    <a:pt x="3585248" y="1065936"/>
                  </a:lnTo>
                  <a:lnTo>
                    <a:pt x="3585248" y="1073569"/>
                  </a:lnTo>
                  <a:lnTo>
                    <a:pt x="3899027" y="1619072"/>
                  </a:lnTo>
                  <a:lnTo>
                    <a:pt x="3911854" y="1626463"/>
                  </a:lnTo>
                  <a:lnTo>
                    <a:pt x="3958844" y="1626463"/>
                  </a:lnTo>
                  <a:lnTo>
                    <a:pt x="3946474" y="1605038"/>
                  </a:lnTo>
                  <a:lnTo>
                    <a:pt x="3915689" y="1605038"/>
                  </a:lnTo>
                  <a:lnTo>
                    <a:pt x="3606622" y="1069733"/>
                  </a:lnTo>
                  <a:lnTo>
                    <a:pt x="3915714" y="534416"/>
                  </a:lnTo>
                  <a:lnTo>
                    <a:pt x="4533836" y="534416"/>
                  </a:lnTo>
                  <a:lnTo>
                    <a:pt x="4580674" y="615569"/>
                  </a:lnTo>
                  <a:lnTo>
                    <a:pt x="4555985" y="615569"/>
                  </a:lnTo>
                  <a:lnTo>
                    <a:pt x="4818202" y="1069733"/>
                  </a:lnTo>
                  <a:lnTo>
                    <a:pt x="4521492" y="1583639"/>
                  </a:lnTo>
                  <a:lnTo>
                    <a:pt x="3934155" y="1583639"/>
                  </a:lnTo>
                  <a:lnTo>
                    <a:pt x="3946499" y="1605038"/>
                  </a:lnTo>
                  <a:lnTo>
                    <a:pt x="4533836" y="1605038"/>
                  </a:lnTo>
                  <a:lnTo>
                    <a:pt x="4842903" y="1069733"/>
                  </a:lnTo>
                  <a:close/>
                </a:path>
                <a:path w="4908550" h="2538729">
                  <a:moveTo>
                    <a:pt x="4907927" y="408355"/>
                  </a:moveTo>
                  <a:lnTo>
                    <a:pt x="4899672" y="394068"/>
                  </a:lnTo>
                  <a:lnTo>
                    <a:pt x="4907902" y="379806"/>
                  </a:lnTo>
                  <a:lnTo>
                    <a:pt x="3913784" y="379806"/>
                  </a:lnTo>
                  <a:lnTo>
                    <a:pt x="3697770" y="5613"/>
                  </a:lnTo>
                  <a:lnTo>
                    <a:pt x="3686365" y="0"/>
                  </a:lnTo>
                  <a:lnTo>
                    <a:pt x="3682619" y="495"/>
                  </a:lnTo>
                  <a:lnTo>
                    <a:pt x="3671938" y="14376"/>
                  </a:lnTo>
                  <a:lnTo>
                    <a:pt x="3672433" y="18122"/>
                  </a:lnTo>
                  <a:lnTo>
                    <a:pt x="3673017" y="19888"/>
                  </a:lnTo>
                  <a:lnTo>
                    <a:pt x="3895941" y="405955"/>
                  </a:lnTo>
                  <a:lnTo>
                    <a:pt x="3900068" y="408343"/>
                  </a:lnTo>
                  <a:lnTo>
                    <a:pt x="4907927" y="408355"/>
                  </a:lnTo>
                  <a:close/>
                </a:path>
              </a:pathLst>
            </a:custGeom>
            <a:solidFill>
              <a:srgbClr val="EDD5C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7120" y="10092695"/>
              <a:ext cx="136923" cy="19430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439803" y="9448253"/>
              <a:ext cx="384810" cy="644525"/>
            </a:xfrm>
            <a:custGeom>
              <a:avLst/>
              <a:gdLst/>
              <a:ahLst/>
              <a:cxnLst/>
              <a:rect l="l" t="t" r="r" b="b"/>
              <a:pathLst>
                <a:path w="384810" h="644525">
                  <a:moveTo>
                    <a:pt x="20922" y="859"/>
                  </a:moveTo>
                  <a:lnTo>
                    <a:pt x="20517" y="157"/>
                  </a:lnTo>
                  <a:lnTo>
                    <a:pt x="20366" y="0"/>
                  </a:lnTo>
                  <a:lnTo>
                    <a:pt x="20922" y="859"/>
                  </a:lnTo>
                  <a:close/>
                </a:path>
                <a:path w="384810" h="644525">
                  <a:moveTo>
                    <a:pt x="23330" y="5029"/>
                  </a:moveTo>
                  <a:lnTo>
                    <a:pt x="23312" y="4549"/>
                  </a:lnTo>
                  <a:lnTo>
                    <a:pt x="20922" y="859"/>
                  </a:lnTo>
                  <a:lnTo>
                    <a:pt x="23330" y="5029"/>
                  </a:lnTo>
                  <a:close/>
                </a:path>
                <a:path w="384810" h="644525">
                  <a:moveTo>
                    <a:pt x="359495" y="644460"/>
                  </a:moveTo>
                  <a:lnTo>
                    <a:pt x="366371" y="632571"/>
                  </a:lnTo>
                  <a:lnTo>
                    <a:pt x="370498" y="630186"/>
                  </a:lnTo>
                  <a:lnTo>
                    <a:pt x="384240" y="630169"/>
                  </a:lnTo>
                  <a:lnTo>
                    <a:pt x="23330" y="5029"/>
                  </a:lnTo>
                  <a:lnTo>
                    <a:pt x="23493" y="9397"/>
                  </a:lnTo>
                  <a:lnTo>
                    <a:pt x="18079" y="19309"/>
                  </a:lnTo>
                  <a:lnTo>
                    <a:pt x="13902" y="21777"/>
                  </a:lnTo>
                  <a:lnTo>
                    <a:pt x="1" y="21777"/>
                  </a:lnTo>
                  <a:lnTo>
                    <a:pt x="359495" y="644460"/>
                  </a:lnTo>
                  <a:close/>
                </a:path>
                <a:path w="384810" h="644525">
                  <a:moveTo>
                    <a:pt x="1" y="21777"/>
                  </a:moveTo>
                  <a:lnTo>
                    <a:pt x="13902" y="21777"/>
                  </a:lnTo>
                  <a:lnTo>
                    <a:pt x="8254" y="21755"/>
                  </a:lnTo>
                  <a:lnTo>
                    <a:pt x="0" y="21774"/>
                  </a:lnTo>
                  <a:close/>
                </a:path>
              </a:pathLst>
            </a:custGeom>
            <a:solidFill>
              <a:srgbClr val="EDD5C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1878" y="8023704"/>
              <a:ext cx="230387" cy="20566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07900" y="8039988"/>
              <a:ext cx="229268" cy="20567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51271" y="9989877"/>
              <a:ext cx="237480" cy="2056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5271" y="8337187"/>
              <a:ext cx="230387" cy="20566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47917" y="9668105"/>
              <a:ext cx="155986" cy="1350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15544" y="9453609"/>
              <a:ext cx="155998" cy="13509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6377" y="9708870"/>
              <a:ext cx="1397635" cy="398145"/>
            </a:xfrm>
            <a:custGeom>
              <a:avLst/>
              <a:gdLst/>
              <a:ahLst/>
              <a:cxnLst/>
              <a:rect l="l" t="t" r="r" b="b"/>
              <a:pathLst>
                <a:path w="1397635" h="398145">
                  <a:moveTo>
                    <a:pt x="1366761" y="398106"/>
                  </a:moveTo>
                  <a:lnTo>
                    <a:pt x="1364703" y="394538"/>
                  </a:lnTo>
                  <a:lnTo>
                    <a:pt x="1362798" y="391223"/>
                  </a:lnTo>
                  <a:lnTo>
                    <a:pt x="1361846" y="387654"/>
                  </a:lnTo>
                  <a:lnTo>
                    <a:pt x="1361833" y="380009"/>
                  </a:lnTo>
                  <a:lnTo>
                    <a:pt x="1362773" y="376440"/>
                  </a:lnTo>
                  <a:lnTo>
                    <a:pt x="1366723" y="369557"/>
                  </a:lnTo>
                  <a:lnTo>
                    <a:pt x="1090955" y="369557"/>
                  </a:lnTo>
                  <a:lnTo>
                    <a:pt x="878967" y="2374"/>
                  </a:lnTo>
                  <a:lnTo>
                    <a:pt x="874839" y="0"/>
                  </a:lnTo>
                  <a:lnTo>
                    <a:pt x="4559" y="0"/>
                  </a:lnTo>
                  <a:lnTo>
                    <a:pt x="2197" y="660"/>
                  </a:lnTo>
                  <a:lnTo>
                    <a:pt x="12" y="1943"/>
                  </a:lnTo>
                  <a:lnTo>
                    <a:pt x="7112" y="14249"/>
                  </a:lnTo>
                  <a:lnTo>
                    <a:pt x="0" y="26568"/>
                  </a:lnTo>
                  <a:lnTo>
                    <a:pt x="2197" y="27863"/>
                  </a:lnTo>
                  <a:lnTo>
                    <a:pt x="4559" y="28511"/>
                  </a:lnTo>
                  <a:lnTo>
                    <a:pt x="861098" y="28536"/>
                  </a:lnTo>
                  <a:lnTo>
                    <a:pt x="1073099" y="395706"/>
                  </a:lnTo>
                  <a:lnTo>
                    <a:pt x="1077226" y="398081"/>
                  </a:lnTo>
                  <a:lnTo>
                    <a:pt x="1366761" y="398106"/>
                  </a:lnTo>
                  <a:close/>
                </a:path>
                <a:path w="1397635" h="398145">
                  <a:moveTo>
                    <a:pt x="1397546" y="378333"/>
                  </a:moveTo>
                  <a:lnTo>
                    <a:pt x="1395145" y="374230"/>
                  </a:lnTo>
                  <a:lnTo>
                    <a:pt x="1390345" y="371525"/>
                  </a:lnTo>
                  <a:lnTo>
                    <a:pt x="1383245" y="383844"/>
                  </a:lnTo>
                  <a:lnTo>
                    <a:pt x="1390345" y="396151"/>
                  </a:lnTo>
                  <a:lnTo>
                    <a:pt x="1395145" y="393446"/>
                  </a:lnTo>
                  <a:lnTo>
                    <a:pt x="1397546" y="389343"/>
                  </a:lnTo>
                  <a:lnTo>
                    <a:pt x="1397546" y="378333"/>
                  </a:lnTo>
                  <a:close/>
                </a:path>
              </a:pathLst>
            </a:custGeom>
            <a:solidFill>
              <a:srgbClr val="EDD5C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9620288"/>
              <a:ext cx="76394" cy="20566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630668" y="1204670"/>
              <a:ext cx="3598545" cy="4685030"/>
            </a:xfrm>
            <a:custGeom>
              <a:avLst/>
              <a:gdLst/>
              <a:ahLst/>
              <a:cxnLst/>
              <a:rect l="l" t="t" r="r" b="b"/>
              <a:pathLst>
                <a:path w="3598545" h="4685030">
                  <a:moveTo>
                    <a:pt x="686689" y="3899179"/>
                  </a:moveTo>
                  <a:lnTo>
                    <a:pt x="629196" y="3897731"/>
                  </a:lnTo>
                  <a:lnTo>
                    <a:pt x="587451" y="3891076"/>
                  </a:lnTo>
                  <a:lnTo>
                    <a:pt x="541794" y="3848328"/>
                  </a:lnTo>
                  <a:lnTo>
                    <a:pt x="533133" y="3805339"/>
                  </a:lnTo>
                  <a:lnTo>
                    <a:pt x="530783" y="3743337"/>
                  </a:lnTo>
                  <a:lnTo>
                    <a:pt x="528370" y="3743337"/>
                  </a:lnTo>
                  <a:lnTo>
                    <a:pt x="526008" y="3805339"/>
                  </a:lnTo>
                  <a:lnTo>
                    <a:pt x="517359" y="3848328"/>
                  </a:lnTo>
                  <a:lnTo>
                    <a:pt x="471690" y="3891076"/>
                  </a:lnTo>
                  <a:lnTo>
                    <a:pt x="429958" y="3897731"/>
                  </a:lnTo>
                  <a:lnTo>
                    <a:pt x="372465" y="3899179"/>
                  </a:lnTo>
                  <a:lnTo>
                    <a:pt x="372465" y="3901656"/>
                  </a:lnTo>
                  <a:lnTo>
                    <a:pt x="429958" y="3903103"/>
                  </a:lnTo>
                  <a:lnTo>
                    <a:pt x="471690" y="3909771"/>
                  </a:lnTo>
                  <a:lnTo>
                    <a:pt x="517359" y="3952532"/>
                  </a:lnTo>
                  <a:lnTo>
                    <a:pt x="526008" y="3995534"/>
                  </a:lnTo>
                  <a:lnTo>
                    <a:pt x="528370" y="4057561"/>
                  </a:lnTo>
                  <a:lnTo>
                    <a:pt x="530783" y="4057561"/>
                  </a:lnTo>
                  <a:lnTo>
                    <a:pt x="533133" y="3995534"/>
                  </a:lnTo>
                  <a:lnTo>
                    <a:pt x="541794" y="3952532"/>
                  </a:lnTo>
                  <a:lnTo>
                    <a:pt x="587451" y="3909771"/>
                  </a:lnTo>
                  <a:lnTo>
                    <a:pt x="629196" y="3903103"/>
                  </a:lnTo>
                  <a:lnTo>
                    <a:pt x="686689" y="3901656"/>
                  </a:lnTo>
                  <a:lnTo>
                    <a:pt x="686689" y="3899179"/>
                  </a:lnTo>
                  <a:close/>
                </a:path>
                <a:path w="3598545" h="4685030">
                  <a:moveTo>
                    <a:pt x="707136" y="4328388"/>
                  </a:moveTo>
                  <a:lnTo>
                    <a:pt x="642683" y="4327842"/>
                  </a:lnTo>
                  <a:lnTo>
                    <a:pt x="586384" y="4325683"/>
                  </a:lnTo>
                  <a:lnTo>
                    <a:pt x="537730" y="4321162"/>
                  </a:lnTo>
                  <a:lnTo>
                    <a:pt x="496189" y="4313504"/>
                  </a:lnTo>
                  <a:lnTo>
                    <a:pt x="432384" y="4285729"/>
                  </a:lnTo>
                  <a:lnTo>
                    <a:pt x="390779" y="4236250"/>
                  </a:lnTo>
                  <a:lnTo>
                    <a:pt x="367169" y="4158983"/>
                  </a:lnTo>
                  <a:lnTo>
                    <a:pt x="360807" y="4108018"/>
                  </a:lnTo>
                  <a:lnTo>
                    <a:pt x="357365" y="4047807"/>
                  </a:lnTo>
                  <a:lnTo>
                    <a:pt x="356336" y="3977589"/>
                  </a:lnTo>
                  <a:lnTo>
                    <a:pt x="350862" y="3977589"/>
                  </a:lnTo>
                  <a:lnTo>
                    <a:pt x="349834" y="4047807"/>
                  </a:lnTo>
                  <a:lnTo>
                    <a:pt x="346405" y="4108018"/>
                  </a:lnTo>
                  <a:lnTo>
                    <a:pt x="340042" y="4158983"/>
                  </a:lnTo>
                  <a:lnTo>
                    <a:pt x="330212" y="4201477"/>
                  </a:lnTo>
                  <a:lnTo>
                    <a:pt x="298132" y="4264076"/>
                  </a:lnTo>
                  <a:lnTo>
                    <a:pt x="245935" y="4301947"/>
                  </a:lnTo>
                  <a:lnTo>
                    <a:pt x="169443" y="4321162"/>
                  </a:lnTo>
                  <a:lnTo>
                    <a:pt x="120789" y="4325683"/>
                  </a:lnTo>
                  <a:lnTo>
                    <a:pt x="64477" y="4327842"/>
                  </a:lnTo>
                  <a:lnTo>
                    <a:pt x="0" y="4328388"/>
                  </a:lnTo>
                  <a:lnTo>
                    <a:pt x="0" y="4333862"/>
                  </a:lnTo>
                  <a:lnTo>
                    <a:pt x="64477" y="4334421"/>
                  </a:lnTo>
                  <a:lnTo>
                    <a:pt x="120789" y="4336567"/>
                  </a:lnTo>
                  <a:lnTo>
                    <a:pt x="169443" y="4341101"/>
                  </a:lnTo>
                  <a:lnTo>
                    <a:pt x="210985" y="4348759"/>
                  </a:lnTo>
                  <a:lnTo>
                    <a:pt x="274802" y="4376547"/>
                  </a:lnTo>
                  <a:lnTo>
                    <a:pt x="316420" y="4426013"/>
                  </a:lnTo>
                  <a:lnTo>
                    <a:pt x="340042" y="4503305"/>
                  </a:lnTo>
                  <a:lnTo>
                    <a:pt x="346405" y="4554283"/>
                  </a:lnTo>
                  <a:lnTo>
                    <a:pt x="349834" y="4614507"/>
                  </a:lnTo>
                  <a:lnTo>
                    <a:pt x="350862" y="4684725"/>
                  </a:lnTo>
                  <a:lnTo>
                    <a:pt x="356336" y="4684725"/>
                  </a:lnTo>
                  <a:lnTo>
                    <a:pt x="357365" y="4614507"/>
                  </a:lnTo>
                  <a:lnTo>
                    <a:pt x="360807" y="4554283"/>
                  </a:lnTo>
                  <a:lnTo>
                    <a:pt x="367169" y="4503305"/>
                  </a:lnTo>
                  <a:lnTo>
                    <a:pt x="376986" y="4460799"/>
                  </a:lnTo>
                  <a:lnTo>
                    <a:pt x="409067" y="4398188"/>
                  </a:lnTo>
                  <a:lnTo>
                    <a:pt x="461251" y="4360316"/>
                  </a:lnTo>
                  <a:lnTo>
                    <a:pt x="537730" y="4341101"/>
                  </a:lnTo>
                  <a:lnTo>
                    <a:pt x="586384" y="4336567"/>
                  </a:lnTo>
                  <a:lnTo>
                    <a:pt x="642683" y="4334421"/>
                  </a:lnTo>
                  <a:lnTo>
                    <a:pt x="707136" y="4333862"/>
                  </a:lnTo>
                  <a:lnTo>
                    <a:pt x="707136" y="4328388"/>
                  </a:lnTo>
                  <a:close/>
                </a:path>
                <a:path w="3598545" h="4685030">
                  <a:moveTo>
                    <a:pt x="761238" y="4159732"/>
                  </a:moveTo>
                  <a:lnTo>
                    <a:pt x="720839" y="4157751"/>
                  </a:lnTo>
                  <a:lnTo>
                    <a:pt x="696976" y="4147896"/>
                  </a:lnTo>
                  <a:lnTo>
                    <a:pt x="685609" y="4124312"/>
                  </a:lnTo>
                  <a:lnTo>
                    <a:pt x="682713" y="4081145"/>
                  </a:lnTo>
                  <a:lnTo>
                    <a:pt x="681507" y="4081145"/>
                  </a:lnTo>
                  <a:lnTo>
                    <a:pt x="678599" y="4124312"/>
                  </a:lnTo>
                  <a:lnTo>
                    <a:pt x="667219" y="4147896"/>
                  </a:lnTo>
                  <a:lnTo>
                    <a:pt x="643331" y="4157751"/>
                  </a:lnTo>
                  <a:lnTo>
                    <a:pt x="602919" y="4159732"/>
                  </a:lnTo>
                  <a:lnTo>
                    <a:pt x="602919" y="4160939"/>
                  </a:lnTo>
                  <a:lnTo>
                    <a:pt x="643331" y="4162920"/>
                  </a:lnTo>
                  <a:lnTo>
                    <a:pt x="667219" y="4172762"/>
                  </a:lnTo>
                  <a:lnTo>
                    <a:pt x="678599" y="4196346"/>
                  </a:lnTo>
                  <a:lnTo>
                    <a:pt x="681507" y="4239514"/>
                  </a:lnTo>
                  <a:lnTo>
                    <a:pt x="682713" y="4239514"/>
                  </a:lnTo>
                  <a:lnTo>
                    <a:pt x="685609" y="4196346"/>
                  </a:lnTo>
                  <a:lnTo>
                    <a:pt x="696976" y="4172762"/>
                  </a:lnTo>
                  <a:lnTo>
                    <a:pt x="720839" y="4162920"/>
                  </a:lnTo>
                  <a:lnTo>
                    <a:pt x="761238" y="4160939"/>
                  </a:lnTo>
                  <a:lnTo>
                    <a:pt x="761238" y="4159732"/>
                  </a:lnTo>
                  <a:close/>
                </a:path>
                <a:path w="3598545" h="4685030">
                  <a:moveTo>
                    <a:pt x="3598532" y="6362"/>
                  </a:moveTo>
                  <a:lnTo>
                    <a:pt x="3597668" y="4292"/>
                  </a:lnTo>
                  <a:lnTo>
                    <a:pt x="3594227" y="850"/>
                  </a:lnTo>
                  <a:lnTo>
                    <a:pt x="3592157" y="0"/>
                  </a:lnTo>
                  <a:lnTo>
                    <a:pt x="3269488" y="0"/>
                  </a:lnTo>
                  <a:lnTo>
                    <a:pt x="3267049" y="0"/>
                  </a:lnTo>
                  <a:lnTo>
                    <a:pt x="3264979" y="850"/>
                  </a:lnTo>
                  <a:lnTo>
                    <a:pt x="3261550" y="4292"/>
                  </a:lnTo>
                  <a:lnTo>
                    <a:pt x="3260687" y="6362"/>
                  </a:lnTo>
                  <a:lnTo>
                    <a:pt x="3260687" y="331470"/>
                  </a:lnTo>
                  <a:lnTo>
                    <a:pt x="3261550" y="333540"/>
                  </a:lnTo>
                  <a:lnTo>
                    <a:pt x="3264979" y="336981"/>
                  </a:lnTo>
                  <a:lnTo>
                    <a:pt x="3267049" y="337832"/>
                  </a:lnTo>
                  <a:lnTo>
                    <a:pt x="3592157" y="337832"/>
                  </a:lnTo>
                  <a:lnTo>
                    <a:pt x="3594227" y="336981"/>
                  </a:lnTo>
                  <a:lnTo>
                    <a:pt x="3597668" y="333540"/>
                  </a:lnTo>
                  <a:lnTo>
                    <a:pt x="3598532" y="331470"/>
                  </a:lnTo>
                  <a:lnTo>
                    <a:pt x="3598532" y="6362"/>
                  </a:lnTo>
                  <a:close/>
                </a:path>
              </a:pathLst>
            </a:custGeom>
            <a:solidFill>
              <a:srgbClr val="EDD5C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547978" y="789873"/>
            <a:ext cx="1221740" cy="235599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>
              <a:spcBef>
                <a:spcPts val="76"/>
              </a:spcBef>
            </a:pPr>
            <a:r>
              <a:rPr sz="1467" spc="-63" dirty="0">
                <a:solidFill>
                  <a:srgbClr val="FFFFFF"/>
                </a:solidFill>
                <a:latin typeface="Trebuchet MS"/>
                <a:cs typeface="Trebuchet MS"/>
              </a:rPr>
              <a:t>Jumlah</a:t>
            </a:r>
            <a:r>
              <a:rPr sz="1467" spc="-7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67" spc="-60" dirty="0">
                <a:solidFill>
                  <a:srgbClr val="FFFFFF"/>
                </a:solidFill>
                <a:latin typeface="Trebuchet MS"/>
                <a:cs typeface="Trebuchet MS"/>
              </a:rPr>
              <a:t>PetugaS</a:t>
            </a:r>
            <a:endParaRPr sz="1467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71392" y="5964313"/>
            <a:ext cx="875453" cy="235599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>
              <a:spcBef>
                <a:spcPts val="76"/>
              </a:spcBef>
            </a:pPr>
            <a:r>
              <a:rPr sz="1467" spc="-110" dirty="0">
                <a:solidFill>
                  <a:srgbClr val="FFFFFF"/>
                </a:solidFill>
                <a:latin typeface="Trebuchet MS"/>
                <a:cs typeface="Trebuchet MS"/>
              </a:rPr>
              <a:t>Tahun</a:t>
            </a:r>
            <a:r>
              <a:rPr sz="1467" spc="-8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67" spc="-30" dirty="0">
                <a:solidFill>
                  <a:srgbClr val="FFFFFF"/>
                </a:solidFill>
                <a:latin typeface="Trebuchet MS"/>
                <a:cs typeface="Trebuchet MS"/>
              </a:rPr>
              <a:t>2022</a:t>
            </a:r>
            <a:endParaRPr sz="1467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89569" y="5964313"/>
            <a:ext cx="875453" cy="235599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>
              <a:spcBef>
                <a:spcPts val="76"/>
              </a:spcBef>
            </a:pPr>
            <a:r>
              <a:rPr sz="1467" spc="-110" dirty="0">
                <a:solidFill>
                  <a:srgbClr val="FFFFFF"/>
                </a:solidFill>
                <a:latin typeface="Trebuchet MS"/>
                <a:cs typeface="Trebuchet MS"/>
              </a:rPr>
              <a:t>Tahun</a:t>
            </a:r>
            <a:r>
              <a:rPr sz="1467" spc="-8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67" spc="-30" dirty="0">
                <a:solidFill>
                  <a:srgbClr val="FFFFFF"/>
                </a:solidFill>
                <a:latin typeface="Trebuchet MS"/>
                <a:cs typeface="Trebuchet MS"/>
              </a:rPr>
              <a:t>2023</a:t>
            </a:r>
            <a:endParaRPr sz="1467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07746" y="5964313"/>
            <a:ext cx="875453" cy="235599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>
              <a:spcBef>
                <a:spcPts val="76"/>
              </a:spcBef>
            </a:pPr>
            <a:r>
              <a:rPr sz="1467" spc="-110" dirty="0">
                <a:solidFill>
                  <a:srgbClr val="FFFFFF"/>
                </a:solidFill>
                <a:latin typeface="Trebuchet MS"/>
                <a:cs typeface="Trebuchet MS"/>
              </a:rPr>
              <a:t>Tahun</a:t>
            </a:r>
            <a:r>
              <a:rPr sz="1467" spc="-8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67" spc="-30" dirty="0">
                <a:solidFill>
                  <a:srgbClr val="FFFFFF"/>
                </a:solidFill>
                <a:latin typeface="Trebuchet MS"/>
                <a:cs typeface="Trebuchet MS"/>
              </a:rPr>
              <a:t>2024</a:t>
            </a:r>
            <a:endParaRPr sz="1467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25923" y="5964313"/>
            <a:ext cx="875453" cy="235599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>
              <a:spcBef>
                <a:spcPts val="76"/>
              </a:spcBef>
            </a:pPr>
            <a:r>
              <a:rPr sz="1467" spc="-110" dirty="0">
                <a:solidFill>
                  <a:srgbClr val="FFFFFF"/>
                </a:solidFill>
                <a:latin typeface="Trebuchet MS"/>
                <a:cs typeface="Trebuchet MS"/>
              </a:rPr>
              <a:t>Tahun</a:t>
            </a:r>
            <a:r>
              <a:rPr sz="1467" spc="-8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67" spc="-30" dirty="0">
                <a:solidFill>
                  <a:srgbClr val="FFFFFF"/>
                </a:solidFill>
                <a:latin typeface="Trebuchet MS"/>
                <a:cs typeface="Trebuchet MS"/>
              </a:rPr>
              <a:t>2025</a:t>
            </a:r>
            <a:endParaRPr sz="1467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15463" y="5782489"/>
            <a:ext cx="110067" cy="235599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>
              <a:spcBef>
                <a:spcPts val="76"/>
              </a:spcBef>
            </a:pPr>
            <a:r>
              <a:rPr sz="1467" spc="-33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467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68479" y="4832311"/>
            <a:ext cx="357293" cy="235599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>
              <a:spcBef>
                <a:spcPts val="76"/>
              </a:spcBef>
            </a:pPr>
            <a:r>
              <a:rPr sz="1467" spc="-93" dirty="0">
                <a:solidFill>
                  <a:srgbClr val="FFFFFF"/>
                </a:solidFill>
                <a:latin typeface="Trebuchet MS"/>
                <a:cs typeface="Trebuchet MS"/>
              </a:rPr>
              <a:t>1000</a:t>
            </a:r>
            <a:endParaRPr sz="1467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41535" y="3882132"/>
            <a:ext cx="388197" cy="235599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>
              <a:spcBef>
                <a:spcPts val="76"/>
              </a:spcBef>
            </a:pPr>
            <a:r>
              <a:rPr sz="1467" spc="-33" dirty="0">
                <a:solidFill>
                  <a:srgbClr val="FFFFFF"/>
                </a:solidFill>
                <a:latin typeface="Trebuchet MS"/>
                <a:cs typeface="Trebuchet MS"/>
              </a:rPr>
              <a:t>2000</a:t>
            </a:r>
            <a:endParaRPr sz="1467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41535" y="2931953"/>
            <a:ext cx="388197" cy="235599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>
              <a:spcBef>
                <a:spcPts val="76"/>
              </a:spcBef>
            </a:pPr>
            <a:r>
              <a:rPr sz="1467" spc="-33" dirty="0">
                <a:solidFill>
                  <a:srgbClr val="FFFFFF"/>
                </a:solidFill>
                <a:latin typeface="Trebuchet MS"/>
                <a:cs typeface="Trebuchet MS"/>
              </a:rPr>
              <a:t>3000</a:t>
            </a:r>
            <a:endParaRPr sz="1467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41535" y="1981775"/>
            <a:ext cx="388197" cy="235599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>
              <a:spcBef>
                <a:spcPts val="76"/>
              </a:spcBef>
            </a:pPr>
            <a:r>
              <a:rPr sz="1467" spc="-33" dirty="0">
                <a:solidFill>
                  <a:srgbClr val="FFFFFF"/>
                </a:solidFill>
                <a:latin typeface="Trebuchet MS"/>
                <a:cs typeface="Trebuchet MS"/>
              </a:rPr>
              <a:t>4000</a:t>
            </a:r>
            <a:endParaRPr sz="1467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41535" y="1031597"/>
            <a:ext cx="388197" cy="235599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>
              <a:spcBef>
                <a:spcPts val="76"/>
              </a:spcBef>
            </a:pPr>
            <a:r>
              <a:rPr sz="1467" spc="-33" dirty="0">
                <a:solidFill>
                  <a:srgbClr val="FFFFFF"/>
                </a:solidFill>
                <a:latin typeface="Trebuchet MS"/>
                <a:cs typeface="Trebuchet MS"/>
              </a:rPr>
              <a:t>5000</a:t>
            </a:r>
            <a:endParaRPr sz="1467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12064" y="546608"/>
            <a:ext cx="9903037" cy="5353050"/>
            <a:chOff x="768095" y="819911"/>
            <a:chExt cx="14854555" cy="8029575"/>
          </a:xfrm>
        </p:grpSpPr>
        <p:sp>
          <p:nvSpPr>
            <p:cNvPr id="32" name="object 32"/>
            <p:cNvSpPr/>
            <p:nvPr/>
          </p:nvSpPr>
          <p:spPr>
            <a:xfrm>
              <a:off x="8491280" y="8844796"/>
              <a:ext cx="7126605" cy="0"/>
            </a:xfrm>
            <a:custGeom>
              <a:avLst/>
              <a:gdLst/>
              <a:ahLst/>
              <a:cxnLst/>
              <a:rect l="l" t="t" r="r" b="b"/>
              <a:pathLst>
                <a:path w="7126605">
                  <a:moveTo>
                    <a:pt x="0" y="0"/>
                  </a:moveTo>
                  <a:lnTo>
                    <a:pt x="7126337" y="0"/>
                  </a:lnTo>
                </a:path>
              </a:pathLst>
            </a:custGeom>
            <a:ln w="87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491280" y="1718458"/>
              <a:ext cx="7126605" cy="5701665"/>
            </a:xfrm>
            <a:custGeom>
              <a:avLst/>
              <a:gdLst/>
              <a:ahLst/>
              <a:cxnLst/>
              <a:rect l="l" t="t" r="r" b="b"/>
              <a:pathLst>
                <a:path w="7126605" h="5701665">
                  <a:moveTo>
                    <a:pt x="0" y="5701069"/>
                  </a:moveTo>
                  <a:lnTo>
                    <a:pt x="7126337" y="5701069"/>
                  </a:lnTo>
                </a:path>
                <a:path w="7126605" h="5701665">
                  <a:moveTo>
                    <a:pt x="0" y="4275802"/>
                  </a:moveTo>
                  <a:lnTo>
                    <a:pt x="7126337" y="4275802"/>
                  </a:lnTo>
                </a:path>
                <a:path w="7126605" h="5701665">
                  <a:moveTo>
                    <a:pt x="0" y="2850534"/>
                  </a:moveTo>
                  <a:lnTo>
                    <a:pt x="7126337" y="2850534"/>
                  </a:lnTo>
                </a:path>
                <a:path w="7126605" h="5701665">
                  <a:moveTo>
                    <a:pt x="0" y="1425267"/>
                  </a:moveTo>
                  <a:lnTo>
                    <a:pt x="7126337" y="1425267"/>
                  </a:lnTo>
                </a:path>
                <a:path w="7126605" h="5701665">
                  <a:moveTo>
                    <a:pt x="0" y="0"/>
                  </a:moveTo>
                  <a:lnTo>
                    <a:pt x="7126337" y="0"/>
                  </a:lnTo>
                </a:path>
              </a:pathLst>
            </a:custGeom>
            <a:ln w="87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491271" y="2146045"/>
              <a:ext cx="7126605" cy="6699250"/>
            </a:xfrm>
            <a:custGeom>
              <a:avLst/>
              <a:gdLst/>
              <a:ahLst/>
              <a:cxnLst/>
              <a:rect l="l" t="t" r="r" b="b"/>
              <a:pathLst>
                <a:path w="7126605" h="6699250">
                  <a:moveTo>
                    <a:pt x="1644548" y="3680472"/>
                  </a:moveTo>
                  <a:lnTo>
                    <a:pt x="1638884" y="3642283"/>
                  </a:lnTo>
                  <a:lnTo>
                    <a:pt x="1622374" y="3607384"/>
                  </a:lnTo>
                  <a:lnTo>
                    <a:pt x="1596440" y="3578783"/>
                  </a:lnTo>
                  <a:lnTo>
                    <a:pt x="1563331" y="3558933"/>
                  </a:lnTo>
                  <a:lnTo>
                    <a:pt x="1525879" y="3549548"/>
                  </a:lnTo>
                  <a:lnTo>
                    <a:pt x="1512989" y="3548913"/>
                  </a:lnTo>
                  <a:lnTo>
                    <a:pt x="131559" y="3548913"/>
                  </a:lnTo>
                  <a:lnTo>
                    <a:pt x="93370" y="3554577"/>
                  </a:lnTo>
                  <a:lnTo>
                    <a:pt x="58470" y="3571087"/>
                  </a:lnTo>
                  <a:lnTo>
                    <a:pt x="29870" y="3597021"/>
                  </a:lnTo>
                  <a:lnTo>
                    <a:pt x="10020" y="3630130"/>
                  </a:lnTo>
                  <a:lnTo>
                    <a:pt x="635" y="3667582"/>
                  </a:lnTo>
                  <a:lnTo>
                    <a:pt x="0" y="3680472"/>
                  </a:lnTo>
                  <a:lnTo>
                    <a:pt x="0" y="6698755"/>
                  </a:lnTo>
                  <a:lnTo>
                    <a:pt x="1644548" y="6698755"/>
                  </a:lnTo>
                  <a:lnTo>
                    <a:pt x="1644548" y="3680472"/>
                  </a:lnTo>
                  <a:close/>
                </a:path>
                <a:path w="7126605" h="6699250">
                  <a:moveTo>
                    <a:pt x="3471811" y="416598"/>
                  </a:moveTo>
                  <a:lnTo>
                    <a:pt x="3466147" y="378421"/>
                  </a:lnTo>
                  <a:lnTo>
                    <a:pt x="3449637" y="343522"/>
                  </a:lnTo>
                  <a:lnTo>
                    <a:pt x="3423704" y="314921"/>
                  </a:lnTo>
                  <a:lnTo>
                    <a:pt x="3390595" y="295071"/>
                  </a:lnTo>
                  <a:lnTo>
                    <a:pt x="3353143" y="285686"/>
                  </a:lnTo>
                  <a:lnTo>
                    <a:pt x="3340239" y="285051"/>
                  </a:lnTo>
                  <a:lnTo>
                    <a:pt x="1958835" y="285051"/>
                  </a:lnTo>
                  <a:lnTo>
                    <a:pt x="1920646" y="290715"/>
                  </a:lnTo>
                  <a:lnTo>
                    <a:pt x="1885734" y="307225"/>
                  </a:lnTo>
                  <a:lnTo>
                    <a:pt x="1857133" y="333146"/>
                  </a:lnTo>
                  <a:lnTo>
                    <a:pt x="1837283" y="366268"/>
                  </a:lnTo>
                  <a:lnTo>
                    <a:pt x="1827898" y="403720"/>
                  </a:lnTo>
                  <a:lnTo>
                    <a:pt x="1827276" y="416598"/>
                  </a:lnTo>
                  <a:lnTo>
                    <a:pt x="1827276" y="6698755"/>
                  </a:lnTo>
                  <a:lnTo>
                    <a:pt x="3471811" y="6698755"/>
                  </a:lnTo>
                  <a:lnTo>
                    <a:pt x="3471811" y="416598"/>
                  </a:lnTo>
                  <a:close/>
                </a:path>
                <a:path w="7126605" h="6699250">
                  <a:moveTo>
                    <a:pt x="5299075" y="131546"/>
                  </a:moveTo>
                  <a:lnTo>
                    <a:pt x="5293411" y="93370"/>
                  </a:lnTo>
                  <a:lnTo>
                    <a:pt x="5276901" y="58470"/>
                  </a:lnTo>
                  <a:lnTo>
                    <a:pt x="5250980" y="29857"/>
                  </a:lnTo>
                  <a:lnTo>
                    <a:pt x="5217858" y="10020"/>
                  </a:lnTo>
                  <a:lnTo>
                    <a:pt x="5180406" y="635"/>
                  </a:lnTo>
                  <a:lnTo>
                    <a:pt x="5167515" y="0"/>
                  </a:lnTo>
                  <a:lnTo>
                    <a:pt x="3786098" y="0"/>
                  </a:lnTo>
                  <a:lnTo>
                    <a:pt x="3747909" y="5664"/>
                  </a:lnTo>
                  <a:lnTo>
                    <a:pt x="3713010" y="22174"/>
                  </a:lnTo>
                  <a:lnTo>
                    <a:pt x="3684397" y="48094"/>
                  </a:lnTo>
                  <a:lnTo>
                    <a:pt x="3664547" y="81216"/>
                  </a:lnTo>
                  <a:lnTo>
                    <a:pt x="3655161" y="118668"/>
                  </a:lnTo>
                  <a:lnTo>
                    <a:pt x="3654539" y="131546"/>
                  </a:lnTo>
                  <a:lnTo>
                    <a:pt x="3654539" y="6698755"/>
                  </a:lnTo>
                  <a:lnTo>
                    <a:pt x="5299075" y="6698755"/>
                  </a:lnTo>
                  <a:lnTo>
                    <a:pt x="5299075" y="131546"/>
                  </a:lnTo>
                  <a:close/>
                </a:path>
                <a:path w="7126605" h="6699250">
                  <a:moveTo>
                    <a:pt x="7126338" y="3680485"/>
                  </a:moveTo>
                  <a:lnTo>
                    <a:pt x="7120674" y="3642283"/>
                  </a:lnTo>
                  <a:lnTo>
                    <a:pt x="7104164" y="3607384"/>
                  </a:lnTo>
                  <a:lnTo>
                    <a:pt x="7078243" y="3578783"/>
                  </a:lnTo>
                  <a:lnTo>
                    <a:pt x="7045122" y="3558933"/>
                  </a:lnTo>
                  <a:lnTo>
                    <a:pt x="7007669" y="3549548"/>
                  </a:lnTo>
                  <a:lnTo>
                    <a:pt x="6994792" y="3548913"/>
                  </a:lnTo>
                  <a:lnTo>
                    <a:pt x="5613349" y="3548913"/>
                  </a:lnTo>
                  <a:lnTo>
                    <a:pt x="5575173" y="3554577"/>
                  </a:lnTo>
                  <a:lnTo>
                    <a:pt x="5540273" y="3571087"/>
                  </a:lnTo>
                  <a:lnTo>
                    <a:pt x="5511660" y="3597021"/>
                  </a:lnTo>
                  <a:lnTo>
                    <a:pt x="5491810" y="3630130"/>
                  </a:lnTo>
                  <a:lnTo>
                    <a:pt x="5482437" y="3667582"/>
                  </a:lnTo>
                  <a:lnTo>
                    <a:pt x="5481802" y="3680485"/>
                  </a:lnTo>
                  <a:lnTo>
                    <a:pt x="5481802" y="6698755"/>
                  </a:lnTo>
                  <a:lnTo>
                    <a:pt x="7126338" y="6698755"/>
                  </a:lnTo>
                  <a:lnTo>
                    <a:pt x="7126338" y="3680485"/>
                  </a:lnTo>
                  <a:close/>
                </a:path>
              </a:pathLst>
            </a:custGeom>
            <a:solidFill>
              <a:srgbClr val="EDD5C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8095" y="819911"/>
              <a:ext cx="5407151" cy="596188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806492" y="5819826"/>
              <a:ext cx="1000125" cy="712470"/>
            </a:xfrm>
            <a:custGeom>
              <a:avLst/>
              <a:gdLst/>
              <a:ahLst/>
              <a:cxnLst/>
              <a:rect l="l" t="t" r="r" b="b"/>
              <a:pathLst>
                <a:path w="1000125" h="712470">
                  <a:moveTo>
                    <a:pt x="939010" y="712257"/>
                  </a:moveTo>
                  <a:lnTo>
                    <a:pt x="60541" y="712257"/>
                  </a:lnTo>
                  <a:lnTo>
                    <a:pt x="36976" y="707499"/>
                  </a:lnTo>
                  <a:lnTo>
                    <a:pt x="17732" y="694524"/>
                  </a:lnTo>
                  <a:lnTo>
                    <a:pt x="4757" y="675280"/>
                  </a:lnTo>
                  <a:lnTo>
                    <a:pt x="0" y="651715"/>
                  </a:lnTo>
                  <a:lnTo>
                    <a:pt x="0" y="60541"/>
                  </a:lnTo>
                  <a:lnTo>
                    <a:pt x="4757" y="36976"/>
                  </a:lnTo>
                  <a:lnTo>
                    <a:pt x="17732" y="17732"/>
                  </a:lnTo>
                  <a:lnTo>
                    <a:pt x="36976" y="4757"/>
                  </a:lnTo>
                  <a:lnTo>
                    <a:pt x="60541" y="0"/>
                  </a:lnTo>
                  <a:lnTo>
                    <a:pt x="939010" y="0"/>
                  </a:lnTo>
                  <a:lnTo>
                    <a:pt x="981819" y="17732"/>
                  </a:lnTo>
                  <a:lnTo>
                    <a:pt x="999552" y="60541"/>
                  </a:lnTo>
                  <a:lnTo>
                    <a:pt x="999552" y="651715"/>
                  </a:lnTo>
                  <a:lnTo>
                    <a:pt x="981819" y="694524"/>
                  </a:lnTo>
                  <a:lnTo>
                    <a:pt x="939010" y="712257"/>
                  </a:lnTo>
                  <a:close/>
                </a:path>
              </a:pathLst>
            </a:custGeom>
            <a:solidFill>
              <a:srgbClr val="FFEC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872653" y="3919985"/>
            <a:ext cx="663363" cy="3911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67">
              <a:spcBef>
                <a:spcPts val="90"/>
              </a:spcBef>
            </a:pPr>
            <a:r>
              <a:rPr sz="2467" spc="-210" dirty="0">
                <a:solidFill>
                  <a:srgbClr val="2E2D2D"/>
                </a:solidFill>
                <a:latin typeface="Trebuchet MS"/>
                <a:cs typeface="Trebuchet MS"/>
              </a:rPr>
              <a:t>2.210</a:t>
            </a:r>
            <a:endParaRPr sz="2467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086874" y="1753944"/>
            <a:ext cx="717973" cy="474980"/>
          </a:xfrm>
          <a:custGeom>
            <a:avLst/>
            <a:gdLst/>
            <a:ahLst/>
            <a:cxnLst/>
            <a:rect l="l" t="t" r="r" b="b"/>
            <a:pathLst>
              <a:path w="1076959" h="712470">
                <a:moveTo>
                  <a:pt x="1016364" y="712257"/>
                </a:moveTo>
                <a:lnTo>
                  <a:pt x="60541" y="712257"/>
                </a:lnTo>
                <a:lnTo>
                  <a:pt x="36976" y="707499"/>
                </a:lnTo>
                <a:lnTo>
                  <a:pt x="17732" y="694524"/>
                </a:lnTo>
                <a:lnTo>
                  <a:pt x="4757" y="675280"/>
                </a:lnTo>
                <a:lnTo>
                  <a:pt x="0" y="651715"/>
                </a:lnTo>
                <a:lnTo>
                  <a:pt x="0" y="60541"/>
                </a:lnTo>
                <a:lnTo>
                  <a:pt x="4757" y="36976"/>
                </a:lnTo>
                <a:lnTo>
                  <a:pt x="17732" y="17732"/>
                </a:lnTo>
                <a:lnTo>
                  <a:pt x="36976" y="4757"/>
                </a:lnTo>
                <a:lnTo>
                  <a:pt x="60541" y="0"/>
                </a:lnTo>
                <a:lnTo>
                  <a:pt x="1016364" y="0"/>
                </a:lnTo>
                <a:lnTo>
                  <a:pt x="1059174" y="17732"/>
                </a:lnTo>
                <a:lnTo>
                  <a:pt x="1076906" y="60541"/>
                </a:lnTo>
                <a:lnTo>
                  <a:pt x="1076906" y="651715"/>
                </a:lnTo>
                <a:lnTo>
                  <a:pt x="1059174" y="694524"/>
                </a:lnTo>
                <a:lnTo>
                  <a:pt x="1016364" y="712257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 txBox="1"/>
          <p:nvPr/>
        </p:nvSpPr>
        <p:spPr>
          <a:xfrm>
            <a:off x="7088532" y="1794045"/>
            <a:ext cx="715010" cy="3911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67">
              <a:spcBef>
                <a:spcPts val="90"/>
              </a:spcBef>
            </a:pPr>
            <a:r>
              <a:rPr sz="2467" spc="-113" dirty="0">
                <a:solidFill>
                  <a:srgbClr val="2E2D2D"/>
                </a:solidFill>
                <a:latin typeface="Trebuchet MS"/>
                <a:cs typeface="Trebuchet MS"/>
              </a:rPr>
              <a:t>4.500</a:t>
            </a:r>
            <a:endParaRPr sz="2467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297112" y="1564302"/>
            <a:ext cx="717973" cy="474980"/>
          </a:xfrm>
          <a:custGeom>
            <a:avLst/>
            <a:gdLst/>
            <a:ahLst/>
            <a:cxnLst/>
            <a:rect l="l" t="t" r="r" b="b"/>
            <a:pathLst>
              <a:path w="1076959" h="712469">
                <a:moveTo>
                  <a:pt x="1016364" y="712257"/>
                </a:moveTo>
                <a:lnTo>
                  <a:pt x="60541" y="712257"/>
                </a:lnTo>
                <a:lnTo>
                  <a:pt x="36976" y="707499"/>
                </a:lnTo>
                <a:lnTo>
                  <a:pt x="17732" y="694524"/>
                </a:lnTo>
                <a:lnTo>
                  <a:pt x="4757" y="675280"/>
                </a:lnTo>
                <a:lnTo>
                  <a:pt x="0" y="651715"/>
                </a:lnTo>
                <a:lnTo>
                  <a:pt x="0" y="60541"/>
                </a:lnTo>
                <a:lnTo>
                  <a:pt x="4757" y="36976"/>
                </a:lnTo>
                <a:lnTo>
                  <a:pt x="17732" y="17732"/>
                </a:lnTo>
                <a:lnTo>
                  <a:pt x="36976" y="4757"/>
                </a:lnTo>
                <a:lnTo>
                  <a:pt x="60541" y="0"/>
                </a:lnTo>
                <a:lnTo>
                  <a:pt x="1016364" y="0"/>
                </a:lnTo>
                <a:lnTo>
                  <a:pt x="1059174" y="17732"/>
                </a:lnTo>
                <a:lnTo>
                  <a:pt x="1076906" y="60541"/>
                </a:lnTo>
                <a:lnTo>
                  <a:pt x="1076906" y="651715"/>
                </a:lnTo>
                <a:lnTo>
                  <a:pt x="1059174" y="694524"/>
                </a:lnTo>
                <a:lnTo>
                  <a:pt x="1016364" y="712257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8298770" y="1607135"/>
            <a:ext cx="715010" cy="391197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90"/>
              </a:spcBef>
            </a:pPr>
            <a:r>
              <a:rPr sz="2467" spc="-113" dirty="0">
                <a:solidFill>
                  <a:srgbClr val="2E2D2D"/>
                </a:solidFill>
              </a:rPr>
              <a:t>4.700</a:t>
            </a:r>
            <a:endParaRPr sz="2467"/>
          </a:p>
        </p:txBody>
      </p:sp>
      <p:sp>
        <p:nvSpPr>
          <p:cNvPr id="42" name="object 42"/>
          <p:cNvSpPr/>
          <p:nvPr/>
        </p:nvSpPr>
        <p:spPr>
          <a:xfrm>
            <a:off x="9515612" y="3879884"/>
            <a:ext cx="666750" cy="474980"/>
          </a:xfrm>
          <a:custGeom>
            <a:avLst/>
            <a:gdLst/>
            <a:ahLst/>
            <a:cxnLst/>
            <a:rect l="l" t="t" r="r" b="b"/>
            <a:pathLst>
              <a:path w="1000125" h="712470">
                <a:moveTo>
                  <a:pt x="939010" y="712257"/>
                </a:moveTo>
                <a:lnTo>
                  <a:pt x="60541" y="712257"/>
                </a:lnTo>
                <a:lnTo>
                  <a:pt x="36976" y="707499"/>
                </a:lnTo>
                <a:lnTo>
                  <a:pt x="17732" y="694524"/>
                </a:lnTo>
                <a:lnTo>
                  <a:pt x="4757" y="675280"/>
                </a:lnTo>
                <a:lnTo>
                  <a:pt x="0" y="651715"/>
                </a:lnTo>
                <a:lnTo>
                  <a:pt x="0" y="60541"/>
                </a:lnTo>
                <a:lnTo>
                  <a:pt x="4757" y="36976"/>
                </a:lnTo>
                <a:lnTo>
                  <a:pt x="17732" y="17732"/>
                </a:lnTo>
                <a:lnTo>
                  <a:pt x="36976" y="4757"/>
                </a:lnTo>
                <a:lnTo>
                  <a:pt x="60541" y="0"/>
                </a:lnTo>
                <a:lnTo>
                  <a:pt x="939010" y="0"/>
                </a:lnTo>
                <a:lnTo>
                  <a:pt x="981819" y="17732"/>
                </a:lnTo>
                <a:lnTo>
                  <a:pt x="999552" y="60541"/>
                </a:lnTo>
                <a:lnTo>
                  <a:pt x="999552" y="651715"/>
                </a:lnTo>
                <a:lnTo>
                  <a:pt x="981819" y="694524"/>
                </a:lnTo>
                <a:lnTo>
                  <a:pt x="939010" y="712257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 txBox="1"/>
          <p:nvPr/>
        </p:nvSpPr>
        <p:spPr>
          <a:xfrm>
            <a:off x="9517270" y="3919985"/>
            <a:ext cx="663363" cy="3911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67">
              <a:spcBef>
                <a:spcPts val="90"/>
              </a:spcBef>
            </a:pPr>
            <a:r>
              <a:rPr sz="2467" spc="-210" dirty="0">
                <a:solidFill>
                  <a:srgbClr val="2E2D2D"/>
                </a:solidFill>
                <a:latin typeface="Trebuchet MS"/>
                <a:cs typeface="Trebuchet MS"/>
              </a:rPr>
              <a:t>2.210</a:t>
            </a:r>
            <a:endParaRPr sz="2467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883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269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A2A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151949" y="6670029"/>
            <a:ext cx="1041400" cy="188383"/>
          </a:xfrm>
          <a:custGeom>
            <a:avLst/>
            <a:gdLst/>
            <a:ahLst/>
            <a:cxnLst/>
            <a:rect l="l" t="t" r="r" b="b"/>
            <a:pathLst>
              <a:path w="1562100" h="282575">
                <a:moveTo>
                  <a:pt x="1516451" y="0"/>
                </a:moveTo>
                <a:lnTo>
                  <a:pt x="162784" y="0"/>
                </a:lnTo>
                <a:lnTo>
                  <a:pt x="0" y="281957"/>
                </a:lnTo>
                <a:lnTo>
                  <a:pt x="268110" y="281957"/>
                </a:lnTo>
                <a:lnTo>
                  <a:pt x="376444" y="94357"/>
                </a:lnTo>
                <a:lnTo>
                  <a:pt x="382175" y="88636"/>
                </a:lnTo>
                <a:lnTo>
                  <a:pt x="396700" y="80263"/>
                </a:lnTo>
                <a:lnTo>
                  <a:pt x="404522" y="78169"/>
                </a:lnTo>
                <a:lnTo>
                  <a:pt x="1561597" y="78167"/>
                </a:lnTo>
                <a:lnTo>
                  <a:pt x="1516451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2506983" y="6742523"/>
            <a:ext cx="652357" cy="115570"/>
          </a:xfrm>
          <a:custGeom>
            <a:avLst/>
            <a:gdLst/>
            <a:ahLst/>
            <a:cxnLst/>
            <a:rect l="l" t="t" r="r" b="b"/>
            <a:pathLst>
              <a:path w="978535" h="173354">
                <a:moveTo>
                  <a:pt x="965638" y="0"/>
                </a:moveTo>
                <a:lnTo>
                  <a:pt x="100008" y="0"/>
                </a:lnTo>
                <a:lnTo>
                  <a:pt x="0" y="173215"/>
                </a:lnTo>
                <a:lnTo>
                  <a:pt x="217233" y="173215"/>
                </a:lnTo>
                <a:lnTo>
                  <a:pt x="295977" y="36849"/>
                </a:lnTo>
                <a:lnTo>
                  <a:pt x="298792" y="32029"/>
                </a:lnTo>
                <a:lnTo>
                  <a:pt x="302619" y="28228"/>
                </a:lnTo>
                <a:lnTo>
                  <a:pt x="312294" y="22660"/>
                </a:lnTo>
                <a:lnTo>
                  <a:pt x="317503" y="21261"/>
                </a:lnTo>
                <a:lnTo>
                  <a:pt x="977908" y="21248"/>
                </a:lnTo>
                <a:lnTo>
                  <a:pt x="965638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4899285"/>
            <a:ext cx="387773" cy="671407"/>
          </a:xfrm>
          <a:custGeom>
            <a:avLst/>
            <a:gdLst/>
            <a:ahLst/>
            <a:cxnLst/>
            <a:rect l="l" t="t" r="r" b="b"/>
            <a:pathLst>
              <a:path w="581660" h="1007109">
                <a:moveTo>
                  <a:pt x="581271" y="0"/>
                </a:moveTo>
                <a:lnTo>
                  <a:pt x="472502" y="0"/>
                </a:lnTo>
                <a:lnTo>
                  <a:pt x="0" y="818395"/>
                </a:lnTo>
                <a:lnTo>
                  <a:pt x="0" y="1006711"/>
                </a:lnTo>
                <a:lnTo>
                  <a:pt x="581271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6246266"/>
            <a:ext cx="245110" cy="612140"/>
          </a:xfrm>
          <a:custGeom>
            <a:avLst/>
            <a:gdLst/>
            <a:ahLst/>
            <a:cxnLst/>
            <a:rect l="l" t="t" r="r" b="b"/>
            <a:pathLst>
              <a:path w="367665" h="918209">
                <a:moveTo>
                  <a:pt x="266242" y="648614"/>
                </a:moveTo>
                <a:lnTo>
                  <a:pt x="0" y="187553"/>
                </a:lnTo>
                <a:lnTo>
                  <a:pt x="0" y="917600"/>
                </a:lnTo>
                <a:lnTo>
                  <a:pt x="110909" y="917600"/>
                </a:lnTo>
                <a:lnTo>
                  <a:pt x="266242" y="648614"/>
                </a:lnTo>
                <a:close/>
              </a:path>
              <a:path w="367665" h="918209">
                <a:moveTo>
                  <a:pt x="367182" y="640232"/>
                </a:moveTo>
                <a:lnTo>
                  <a:pt x="365112" y="632421"/>
                </a:lnTo>
                <a:lnTo>
                  <a:pt x="360972" y="625170"/>
                </a:lnTo>
                <a:lnTo>
                  <a:pt x="0" y="0"/>
                </a:lnTo>
                <a:lnTo>
                  <a:pt x="0" y="93789"/>
                </a:lnTo>
                <a:lnTo>
                  <a:pt x="320344" y="648627"/>
                </a:lnTo>
                <a:lnTo>
                  <a:pt x="165036" y="917600"/>
                </a:lnTo>
                <a:lnTo>
                  <a:pt x="219163" y="917600"/>
                </a:lnTo>
                <a:lnTo>
                  <a:pt x="360972" y="672007"/>
                </a:lnTo>
                <a:lnTo>
                  <a:pt x="365112" y="664743"/>
                </a:lnTo>
                <a:lnTo>
                  <a:pt x="367182" y="656945"/>
                </a:lnTo>
                <a:lnTo>
                  <a:pt x="367182" y="640232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2675848" y="6756653"/>
            <a:ext cx="705273" cy="101600"/>
          </a:xfrm>
          <a:custGeom>
            <a:avLst/>
            <a:gdLst/>
            <a:ahLst/>
            <a:cxnLst/>
            <a:rect l="l" t="t" r="r" b="b"/>
            <a:pathLst>
              <a:path w="1057910" h="152400">
                <a:moveTo>
                  <a:pt x="760641" y="62522"/>
                </a:moveTo>
                <a:lnTo>
                  <a:pt x="742607" y="31280"/>
                </a:lnTo>
                <a:lnTo>
                  <a:pt x="69710" y="31280"/>
                </a:lnTo>
                <a:lnTo>
                  <a:pt x="0" y="152019"/>
                </a:lnTo>
                <a:lnTo>
                  <a:pt x="36169" y="152019"/>
                </a:lnTo>
                <a:lnTo>
                  <a:pt x="87845" y="62522"/>
                </a:lnTo>
                <a:lnTo>
                  <a:pt x="760641" y="62522"/>
                </a:lnTo>
                <a:close/>
              </a:path>
              <a:path w="1057910" h="152400">
                <a:moveTo>
                  <a:pt x="985126" y="152019"/>
                </a:moveTo>
                <a:lnTo>
                  <a:pt x="933462" y="62522"/>
                </a:lnTo>
                <a:lnTo>
                  <a:pt x="760641" y="62522"/>
                </a:lnTo>
                <a:lnTo>
                  <a:pt x="812317" y="152019"/>
                </a:lnTo>
                <a:lnTo>
                  <a:pt x="985126" y="152019"/>
                </a:lnTo>
                <a:close/>
              </a:path>
              <a:path w="1057910" h="152400">
                <a:moveTo>
                  <a:pt x="1057376" y="152019"/>
                </a:moveTo>
                <a:lnTo>
                  <a:pt x="975829" y="10807"/>
                </a:lnTo>
                <a:lnTo>
                  <a:pt x="724535" y="0"/>
                </a:lnTo>
                <a:lnTo>
                  <a:pt x="742607" y="31280"/>
                </a:lnTo>
                <a:lnTo>
                  <a:pt x="951547" y="31280"/>
                </a:lnTo>
                <a:lnTo>
                  <a:pt x="1021270" y="152019"/>
                </a:lnTo>
                <a:lnTo>
                  <a:pt x="1057376" y="152019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1520105" y="4077470"/>
            <a:ext cx="1217507" cy="1060027"/>
          </a:xfrm>
          <a:custGeom>
            <a:avLst/>
            <a:gdLst/>
            <a:ahLst/>
            <a:cxnLst/>
            <a:rect l="l" t="t" r="r" b="b"/>
            <a:pathLst>
              <a:path w="1826260" h="1590040">
                <a:moveTo>
                  <a:pt x="1758721" y="794816"/>
                </a:moveTo>
                <a:lnTo>
                  <a:pt x="1335913" y="62509"/>
                </a:lnTo>
                <a:lnTo>
                  <a:pt x="490308" y="62509"/>
                </a:lnTo>
                <a:lnTo>
                  <a:pt x="67373" y="794816"/>
                </a:lnTo>
                <a:lnTo>
                  <a:pt x="490308" y="1527251"/>
                </a:lnTo>
                <a:lnTo>
                  <a:pt x="1335913" y="1527251"/>
                </a:lnTo>
                <a:lnTo>
                  <a:pt x="1758721" y="794816"/>
                </a:lnTo>
                <a:close/>
              </a:path>
              <a:path w="1826260" h="1590040">
                <a:moveTo>
                  <a:pt x="1826082" y="789241"/>
                </a:moveTo>
                <a:lnTo>
                  <a:pt x="1824697" y="784034"/>
                </a:lnTo>
                <a:lnTo>
                  <a:pt x="1821954" y="779183"/>
                </a:lnTo>
                <a:lnTo>
                  <a:pt x="1794840" y="732231"/>
                </a:lnTo>
                <a:lnTo>
                  <a:pt x="1794840" y="794854"/>
                </a:lnTo>
                <a:lnTo>
                  <a:pt x="1353959" y="1558505"/>
                </a:lnTo>
                <a:lnTo>
                  <a:pt x="472198" y="1558505"/>
                </a:lnTo>
                <a:lnTo>
                  <a:pt x="31292" y="794854"/>
                </a:lnTo>
                <a:lnTo>
                  <a:pt x="472198" y="31203"/>
                </a:lnTo>
                <a:lnTo>
                  <a:pt x="1353959" y="31203"/>
                </a:lnTo>
                <a:lnTo>
                  <a:pt x="1794840" y="794854"/>
                </a:lnTo>
                <a:lnTo>
                  <a:pt x="1794840" y="732231"/>
                </a:lnTo>
                <a:lnTo>
                  <a:pt x="1390078" y="31203"/>
                </a:lnTo>
                <a:lnTo>
                  <a:pt x="1381086" y="15621"/>
                </a:lnTo>
                <a:lnTo>
                  <a:pt x="1378267" y="10807"/>
                </a:lnTo>
                <a:lnTo>
                  <a:pt x="1374444" y="6997"/>
                </a:lnTo>
                <a:lnTo>
                  <a:pt x="1364767" y="1422"/>
                </a:lnTo>
                <a:lnTo>
                  <a:pt x="1359560" y="12"/>
                </a:lnTo>
                <a:lnTo>
                  <a:pt x="1353972" y="0"/>
                </a:lnTo>
                <a:lnTo>
                  <a:pt x="472211" y="0"/>
                </a:lnTo>
                <a:lnTo>
                  <a:pt x="4127" y="779183"/>
                </a:lnTo>
                <a:lnTo>
                  <a:pt x="0" y="789241"/>
                </a:lnTo>
                <a:lnTo>
                  <a:pt x="0" y="800392"/>
                </a:lnTo>
                <a:lnTo>
                  <a:pt x="445109" y="1574126"/>
                </a:lnTo>
                <a:lnTo>
                  <a:pt x="472211" y="1589760"/>
                </a:lnTo>
                <a:lnTo>
                  <a:pt x="1353972" y="1589760"/>
                </a:lnTo>
                <a:lnTo>
                  <a:pt x="1390103" y="1558505"/>
                </a:lnTo>
                <a:lnTo>
                  <a:pt x="1821954" y="810450"/>
                </a:lnTo>
                <a:lnTo>
                  <a:pt x="1824697" y="805599"/>
                </a:lnTo>
                <a:lnTo>
                  <a:pt x="1826082" y="800392"/>
                </a:lnTo>
                <a:lnTo>
                  <a:pt x="1826082" y="789241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366785" y="6722144"/>
            <a:ext cx="1059603" cy="135890"/>
          </a:xfrm>
          <a:custGeom>
            <a:avLst/>
            <a:gdLst/>
            <a:ahLst/>
            <a:cxnLst/>
            <a:rect l="l" t="t" r="r" b="b"/>
            <a:pathLst>
              <a:path w="1589405" h="203834">
                <a:moveTo>
                  <a:pt x="1293431" y="93776"/>
                </a:moveTo>
                <a:lnTo>
                  <a:pt x="1266380" y="46913"/>
                </a:lnTo>
                <a:lnTo>
                  <a:pt x="90576" y="46913"/>
                </a:lnTo>
                <a:lnTo>
                  <a:pt x="0" y="203784"/>
                </a:lnTo>
                <a:lnTo>
                  <a:pt x="54203" y="203784"/>
                </a:lnTo>
                <a:lnTo>
                  <a:pt x="117741" y="93776"/>
                </a:lnTo>
                <a:lnTo>
                  <a:pt x="1293431" y="93776"/>
                </a:lnTo>
                <a:close/>
              </a:path>
              <a:path w="1589405" h="203834">
                <a:moveTo>
                  <a:pt x="1480680" y="203784"/>
                </a:moveTo>
                <a:lnTo>
                  <a:pt x="1417167" y="93776"/>
                </a:lnTo>
                <a:lnTo>
                  <a:pt x="1293431" y="93776"/>
                </a:lnTo>
                <a:lnTo>
                  <a:pt x="1356956" y="203784"/>
                </a:lnTo>
                <a:lnTo>
                  <a:pt x="1480680" y="203784"/>
                </a:lnTo>
                <a:close/>
              </a:path>
              <a:path w="1589405" h="203834">
                <a:moveTo>
                  <a:pt x="1589074" y="203784"/>
                </a:moveTo>
                <a:lnTo>
                  <a:pt x="1480756" y="16192"/>
                </a:lnTo>
                <a:lnTo>
                  <a:pt x="1475028" y="10464"/>
                </a:lnTo>
                <a:lnTo>
                  <a:pt x="1460500" y="2095"/>
                </a:lnTo>
                <a:lnTo>
                  <a:pt x="1452676" y="0"/>
                </a:lnTo>
                <a:lnTo>
                  <a:pt x="1239342" y="0"/>
                </a:lnTo>
                <a:lnTo>
                  <a:pt x="1266380" y="46913"/>
                </a:lnTo>
                <a:lnTo>
                  <a:pt x="1444269" y="46913"/>
                </a:lnTo>
                <a:lnTo>
                  <a:pt x="1534845" y="203784"/>
                </a:lnTo>
                <a:lnTo>
                  <a:pt x="1589074" y="203784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4861881"/>
            <a:ext cx="1805093" cy="1625600"/>
          </a:xfrm>
          <a:custGeom>
            <a:avLst/>
            <a:gdLst/>
            <a:ahLst/>
            <a:cxnLst/>
            <a:rect l="l" t="t" r="r" b="b"/>
            <a:pathLst>
              <a:path w="2707640" h="2438400">
                <a:moveTo>
                  <a:pt x="2617101" y="1219187"/>
                </a:moveTo>
                <a:lnTo>
                  <a:pt x="1967344" y="93751"/>
                </a:lnTo>
                <a:lnTo>
                  <a:pt x="1719326" y="93751"/>
                </a:lnTo>
                <a:lnTo>
                  <a:pt x="2310142" y="1117079"/>
                </a:lnTo>
                <a:lnTo>
                  <a:pt x="1697596" y="2178037"/>
                </a:lnTo>
                <a:lnTo>
                  <a:pt x="571728" y="2178037"/>
                </a:lnTo>
                <a:lnTo>
                  <a:pt x="667918" y="2344636"/>
                </a:lnTo>
                <a:lnTo>
                  <a:pt x="1967344" y="2344636"/>
                </a:lnTo>
                <a:lnTo>
                  <a:pt x="2617101" y="1219187"/>
                </a:lnTo>
                <a:close/>
              </a:path>
              <a:path w="2707640" h="2438400">
                <a:moveTo>
                  <a:pt x="2707322" y="1250442"/>
                </a:moveTo>
                <a:lnTo>
                  <a:pt x="2671203" y="1250442"/>
                </a:lnTo>
                <a:lnTo>
                  <a:pt x="2665641" y="1250403"/>
                </a:lnTo>
                <a:lnTo>
                  <a:pt x="2660472" y="1248981"/>
                </a:lnTo>
                <a:lnTo>
                  <a:pt x="2655684" y="1246149"/>
                </a:lnTo>
                <a:lnTo>
                  <a:pt x="1994420" y="2391511"/>
                </a:lnTo>
                <a:lnTo>
                  <a:pt x="640753" y="2391511"/>
                </a:lnTo>
                <a:lnTo>
                  <a:pt x="517537" y="2178100"/>
                </a:lnTo>
                <a:lnTo>
                  <a:pt x="472528" y="2177999"/>
                </a:lnTo>
                <a:lnTo>
                  <a:pt x="0" y="1359598"/>
                </a:lnTo>
                <a:lnTo>
                  <a:pt x="0" y="1375473"/>
                </a:lnTo>
                <a:lnTo>
                  <a:pt x="604367" y="2422182"/>
                </a:lnTo>
                <a:lnTo>
                  <a:pt x="610095" y="2427897"/>
                </a:lnTo>
                <a:lnTo>
                  <a:pt x="624624" y="2436266"/>
                </a:lnTo>
                <a:lnTo>
                  <a:pt x="632434" y="2438362"/>
                </a:lnTo>
                <a:lnTo>
                  <a:pt x="2002815" y="2438362"/>
                </a:lnTo>
                <a:lnTo>
                  <a:pt x="2010638" y="2436266"/>
                </a:lnTo>
                <a:lnTo>
                  <a:pt x="2025154" y="2427897"/>
                </a:lnTo>
                <a:lnTo>
                  <a:pt x="2030895" y="2422182"/>
                </a:lnTo>
                <a:lnTo>
                  <a:pt x="2048611" y="2391511"/>
                </a:lnTo>
                <a:lnTo>
                  <a:pt x="2707322" y="1250442"/>
                </a:lnTo>
                <a:close/>
              </a:path>
              <a:path w="2707640" h="2438400">
                <a:moveTo>
                  <a:pt x="2707411" y="1187945"/>
                </a:moveTo>
                <a:lnTo>
                  <a:pt x="2030895" y="16179"/>
                </a:lnTo>
                <a:lnTo>
                  <a:pt x="2025167" y="10464"/>
                </a:lnTo>
                <a:lnTo>
                  <a:pt x="2010638" y="2095"/>
                </a:lnTo>
                <a:lnTo>
                  <a:pt x="2002815" y="0"/>
                </a:lnTo>
                <a:lnTo>
                  <a:pt x="632409" y="0"/>
                </a:lnTo>
                <a:lnTo>
                  <a:pt x="624586" y="2095"/>
                </a:lnTo>
                <a:lnTo>
                  <a:pt x="610069" y="10464"/>
                </a:lnTo>
                <a:lnTo>
                  <a:pt x="604329" y="16179"/>
                </a:lnTo>
                <a:lnTo>
                  <a:pt x="581266" y="56121"/>
                </a:lnTo>
                <a:lnTo>
                  <a:pt x="635393" y="56121"/>
                </a:lnTo>
                <a:lnTo>
                  <a:pt x="0" y="1156665"/>
                </a:lnTo>
                <a:lnTo>
                  <a:pt x="0" y="1281633"/>
                </a:lnTo>
                <a:lnTo>
                  <a:pt x="517537" y="2178037"/>
                </a:lnTo>
                <a:lnTo>
                  <a:pt x="571728" y="2178037"/>
                </a:lnTo>
                <a:lnTo>
                  <a:pt x="18021" y="1219187"/>
                </a:lnTo>
                <a:lnTo>
                  <a:pt x="667918" y="93751"/>
                </a:lnTo>
                <a:lnTo>
                  <a:pt x="1719326" y="93751"/>
                </a:lnTo>
                <a:lnTo>
                  <a:pt x="1697596" y="56108"/>
                </a:lnTo>
                <a:lnTo>
                  <a:pt x="635406" y="56108"/>
                </a:lnTo>
                <a:lnTo>
                  <a:pt x="640753" y="46863"/>
                </a:lnTo>
                <a:lnTo>
                  <a:pt x="1994420" y="46863"/>
                </a:lnTo>
                <a:lnTo>
                  <a:pt x="2655709" y="1192225"/>
                </a:lnTo>
                <a:lnTo>
                  <a:pt x="2660485" y="1189405"/>
                </a:lnTo>
                <a:lnTo>
                  <a:pt x="2665653" y="1187983"/>
                </a:lnTo>
                <a:lnTo>
                  <a:pt x="2671203" y="1187945"/>
                </a:lnTo>
                <a:lnTo>
                  <a:pt x="2707411" y="1187945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337294" y="6583813"/>
            <a:ext cx="1245023" cy="274320"/>
          </a:xfrm>
          <a:custGeom>
            <a:avLst/>
            <a:gdLst/>
            <a:ahLst/>
            <a:cxnLst/>
            <a:rect l="l" t="t" r="r" b="b"/>
            <a:pathLst>
              <a:path w="1867535" h="411479">
                <a:moveTo>
                  <a:pt x="1616986" y="0"/>
                </a:moveTo>
                <a:lnTo>
                  <a:pt x="18772" y="1"/>
                </a:lnTo>
                <a:lnTo>
                  <a:pt x="27804" y="15629"/>
                </a:lnTo>
                <a:lnTo>
                  <a:pt x="29854" y="19228"/>
                </a:lnTo>
                <a:lnTo>
                  <a:pt x="31143" y="23081"/>
                </a:lnTo>
                <a:lnTo>
                  <a:pt x="32197" y="31297"/>
                </a:lnTo>
                <a:lnTo>
                  <a:pt x="31923" y="35351"/>
                </a:lnTo>
                <a:lnTo>
                  <a:pt x="6571" y="62433"/>
                </a:lnTo>
                <a:lnTo>
                  <a:pt x="1593362" y="62433"/>
                </a:lnTo>
                <a:lnTo>
                  <a:pt x="1794755" y="411279"/>
                </a:lnTo>
                <a:lnTo>
                  <a:pt x="1867016" y="411279"/>
                </a:lnTo>
                <a:lnTo>
                  <a:pt x="1638562" y="15562"/>
                </a:lnTo>
                <a:lnTo>
                  <a:pt x="1635737" y="10741"/>
                </a:lnTo>
                <a:lnTo>
                  <a:pt x="1631900" y="6942"/>
                </a:lnTo>
                <a:lnTo>
                  <a:pt x="1622204" y="1387"/>
                </a:lnTo>
                <a:lnTo>
                  <a:pt x="1616986" y="0"/>
                </a:lnTo>
                <a:close/>
              </a:path>
              <a:path w="1867535" h="411479">
                <a:moveTo>
                  <a:pt x="6571" y="62433"/>
                </a:moveTo>
                <a:lnTo>
                  <a:pt x="0" y="62433"/>
                </a:lnTo>
                <a:lnTo>
                  <a:pt x="5828" y="62619"/>
                </a:lnTo>
                <a:lnTo>
                  <a:pt x="6571" y="62433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1841356" y="5918293"/>
            <a:ext cx="1729317" cy="939800"/>
          </a:xfrm>
          <a:custGeom>
            <a:avLst/>
            <a:gdLst/>
            <a:ahLst/>
            <a:cxnLst/>
            <a:rect l="l" t="t" r="r" b="b"/>
            <a:pathLst>
              <a:path w="2593975" h="1409700">
                <a:moveTo>
                  <a:pt x="973924" y="1044422"/>
                </a:moveTo>
                <a:lnTo>
                  <a:pt x="971981" y="1041069"/>
                </a:lnTo>
                <a:lnTo>
                  <a:pt x="972185" y="1041730"/>
                </a:lnTo>
                <a:lnTo>
                  <a:pt x="973924" y="1044422"/>
                </a:lnTo>
                <a:close/>
              </a:path>
              <a:path w="2593975" h="1409700">
                <a:moveTo>
                  <a:pt x="975220" y="1046441"/>
                </a:moveTo>
                <a:lnTo>
                  <a:pt x="973924" y="1044422"/>
                </a:lnTo>
                <a:lnTo>
                  <a:pt x="974902" y="1046124"/>
                </a:lnTo>
                <a:lnTo>
                  <a:pt x="975220" y="1046441"/>
                </a:lnTo>
                <a:close/>
              </a:path>
              <a:path w="2593975" h="1409700">
                <a:moveTo>
                  <a:pt x="1003084" y="1061339"/>
                </a:moveTo>
                <a:lnTo>
                  <a:pt x="1001153" y="1061250"/>
                </a:lnTo>
                <a:lnTo>
                  <a:pt x="1001445" y="1061339"/>
                </a:lnTo>
                <a:lnTo>
                  <a:pt x="1003084" y="1061339"/>
                </a:lnTo>
                <a:close/>
              </a:path>
              <a:path w="2593975" h="1409700">
                <a:moveTo>
                  <a:pt x="1007364" y="1061339"/>
                </a:moveTo>
                <a:lnTo>
                  <a:pt x="1003084" y="1061339"/>
                </a:lnTo>
                <a:lnTo>
                  <a:pt x="1006741" y="1061491"/>
                </a:lnTo>
                <a:lnTo>
                  <a:pt x="1007364" y="1061339"/>
                </a:lnTo>
                <a:close/>
              </a:path>
              <a:path w="2593975" h="1409700">
                <a:moveTo>
                  <a:pt x="1019848" y="998829"/>
                </a:moveTo>
                <a:lnTo>
                  <a:pt x="452145" y="15468"/>
                </a:lnTo>
                <a:lnTo>
                  <a:pt x="425132" y="0"/>
                </a:lnTo>
                <a:lnTo>
                  <a:pt x="27114" y="0"/>
                </a:lnTo>
                <a:lnTo>
                  <a:pt x="0" y="27114"/>
                </a:lnTo>
                <a:lnTo>
                  <a:pt x="0" y="35407"/>
                </a:lnTo>
                <a:lnTo>
                  <a:pt x="27114" y="62522"/>
                </a:lnTo>
                <a:lnTo>
                  <a:pt x="406996" y="62522"/>
                </a:lnTo>
                <a:lnTo>
                  <a:pt x="971981" y="1041069"/>
                </a:lnTo>
                <a:lnTo>
                  <a:pt x="970521" y="1036154"/>
                </a:lnTo>
                <a:lnTo>
                  <a:pt x="970521" y="1025931"/>
                </a:lnTo>
                <a:lnTo>
                  <a:pt x="997623" y="998829"/>
                </a:lnTo>
                <a:lnTo>
                  <a:pt x="1019848" y="998829"/>
                </a:lnTo>
                <a:close/>
              </a:path>
              <a:path w="2593975" h="1409700">
                <a:moveTo>
                  <a:pt x="2593746" y="1409560"/>
                </a:moveTo>
                <a:lnTo>
                  <a:pt x="2365654" y="1014488"/>
                </a:lnTo>
                <a:lnTo>
                  <a:pt x="2338552" y="998867"/>
                </a:lnTo>
                <a:lnTo>
                  <a:pt x="1019848" y="998867"/>
                </a:lnTo>
                <a:lnTo>
                  <a:pt x="1028877" y="1014488"/>
                </a:lnTo>
                <a:lnTo>
                  <a:pt x="1030922" y="1018095"/>
                </a:lnTo>
                <a:lnTo>
                  <a:pt x="1032217" y="1021943"/>
                </a:lnTo>
                <a:lnTo>
                  <a:pt x="1033259" y="1030160"/>
                </a:lnTo>
                <a:lnTo>
                  <a:pt x="1032992" y="1034224"/>
                </a:lnTo>
                <a:lnTo>
                  <a:pt x="1007364" y="1061339"/>
                </a:lnTo>
                <a:lnTo>
                  <a:pt x="2320467" y="1061339"/>
                </a:lnTo>
                <a:lnTo>
                  <a:pt x="2521521" y="1409560"/>
                </a:lnTo>
                <a:lnTo>
                  <a:pt x="2593746" y="140956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4723905"/>
            <a:ext cx="1008380" cy="647700"/>
          </a:xfrm>
          <a:custGeom>
            <a:avLst/>
            <a:gdLst/>
            <a:ahLst/>
            <a:cxnLst/>
            <a:rect l="l" t="t" r="r" b="b"/>
            <a:pathLst>
              <a:path w="1512570" h="971550">
                <a:moveTo>
                  <a:pt x="1512241" y="0"/>
                </a:moveTo>
                <a:lnTo>
                  <a:pt x="506689" y="0"/>
                </a:lnTo>
                <a:lnTo>
                  <a:pt x="501105" y="17"/>
                </a:lnTo>
                <a:lnTo>
                  <a:pt x="0" y="846270"/>
                </a:lnTo>
                <a:lnTo>
                  <a:pt x="0" y="971365"/>
                </a:lnTo>
                <a:lnTo>
                  <a:pt x="524713" y="62513"/>
                </a:lnTo>
                <a:lnTo>
                  <a:pt x="1512241" y="62513"/>
                </a:lnTo>
                <a:lnTo>
                  <a:pt x="1485129" y="35401"/>
                </a:lnTo>
                <a:lnTo>
                  <a:pt x="1485129" y="27112"/>
                </a:lnTo>
                <a:lnTo>
                  <a:pt x="1508253" y="793"/>
                </a:lnTo>
                <a:lnTo>
                  <a:pt x="1512241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5977834"/>
            <a:ext cx="350097" cy="637963"/>
          </a:xfrm>
          <a:custGeom>
            <a:avLst/>
            <a:gdLst/>
            <a:ahLst/>
            <a:cxnLst/>
            <a:rect l="l" t="t" r="r" b="b"/>
            <a:pathLst>
              <a:path w="525145" h="956945">
                <a:moveTo>
                  <a:pt x="478892" y="954661"/>
                </a:moveTo>
                <a:lnTo>
                  <a:pt x="479781" y="956201"/>
                </a:lnTo>
                <a:lnTo>
                  <a:pt x="480112" y="956545"/>
                </a:lnTo>
                <a:lnTo>
                  <a:pt x="478892" y="954661"/>
                </a:lnTo>
                <a:close/>
              </a:path>
              <a:path w="525145" h="956945">
                <a:moveTo>
                  <a:pt x="477064" y="951495"/>
                </a:moveTo>
                <a:lnTo>
                  <a:pt x="477276" y="952167"/>
                </a:lnTo>
                <a:lnTo>
                  <a:pt x="478892" y="954661"/>
                </a:lnTo>
                <a:lnTo>
                  <a:pt x="477064" y="951495"/>
                </a:lnTo>
                <a:close/>
              </a:path>
              <a:path w="525145" h="956945">
                <a:moveTo>
                  <a:pt x="0" y="0"/>
                </a:moveTo>
                <a:lnTo>
                  <a:pt x="0" y="125168"/>
                </a:lnTo>
                <a:lnTo>
                  <a:pt x="477064" y="951495"/>
                </a:lnTo>
                <a:lnTo>
                  <a:pt x="475616" y="946912"/>
                </a:lnTo>
                <a:lnTo>
                  <a:pt x="475189" y="935491"/>
                </a:lnTo>
                <a:lnTo>
                  <a:pt x="524713" y="908861"/>
                </a:lnTo>
                <a:lnTo>
                  <a:pt x="0" y="0"/>
                </a:lnTo>
                <a:close/>
              </a:path>
              <a:path w="525145" h="956945">
                <a:moveTo>
                  <a:pt x="516611" y="908879"/>
                </a:moveTo>
                <a:lnTo>
                  <a:pt x="500921" y="908879"/>
                </a:lnTo>
                <a:lnTo>
                  <a:pt x="506636" y="908901"/>
                </a:lnTo>
                <a:lnTo>
                  <a:pt x="516611" y="908879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759949" y="5653837"/>
            <a:ext cx="2377017" cy="710777"/>
          </a:xfrm>
          <a:custGeom>
            <a:avLst/>
            <a:gdLst/>
            <a:ahLst/>
            <a:cxnLst/>
            <a:rect l="l" t="t" r="r" b="b"/>
            <a:pathLst>
              <a:path w="3565525" h="1066165">
                <a:moveTo>
                  <a:pt x="31305" y="31216"/>
                </a:moveTo>
                <a:lnTo>
                  <a:pt x="15760" y="4279"/>
                </a:lnTo>
                <a:lnTo>
                  <a:pt x="10896" y="7023"/>
                </a:lnTo>
                <a:lnTo>
                  <a:pt x="7048" y="10807"/>
                </a:lnTo>
                <a:lnTo>
                  <a:pt x="1409" y="20459"/>
                </a:lnTo>
                <a:lnTo>
                  <a:pt x="0" y="25666"/>
                </a:lnTo>
                <a:lnTo>
                  <a:pt x="0" y="36842"/>
                </a:lnTo>
                <a:lnTo>
                  <a:pt x="1409" y="42037"/>
                </a:lnTo>
                <a:lnTo>
                  <a:pt x="7048" y="51689"/>
                </a:lnTo>
                <a:lnTo>
                  <a:pt x="10896" y="55473"/>
                </a:lnTo>
                <a:lnTo>
                  <a:pt x="15760" y="58216"/>
                </a:lnTo>
                <a:lnTo>
                  <a:pt x="31305" y="31216"/>
                </a:lnTo>
                <a:close/>
              </a:path>
              <a:path w="3565525" h="1066165">
                <a:moveTo>
                  <a:pt x="494944" y="813155"/>
                </a:moveTo>
                <a:lnTo>
                  <a:pt x="409549" y="665238"/>
                </a:lnTo>
                <a:lnTo>
                  <a:pt x="238760" y="665238"/>
                </a:lnTo>
                <a:lnTo>
                  <a:pt x="153352" y="813155"/>
                </a:lnTo>
                <a:lnTo>
                  <a:pt x="238760" y="961085"/>
                </a:lnTo>
                <a:lnTo>
                  <a:pt x="409549" y="961085"/>
                </a:lnTo>
                <a:lnTo>
                  <a:pt x="494944" y="813155"/>
                </a:lnTo>
                <a:close/>
              </a:path>
              <a:path w="3565525" h="1066165">
                <a:moveTo>
                  <a:pt x="3060535" y="813650"/>
                </a:moveTo>
                <a:lnTo>
                  <a:pt x="3055734" y="810818"/>
                </a:lnTo>
                <a:lnTo>
                  <a:pt x="3050565" y="809371"/>
                </a:lnTo>
                <a:lnTo>
                  <a:pt x="1174788" y="809345"/>
                </a:lnTo>
                <a:lnTo>
                  <a:pt x="713765" y="10807"/>
                </a:lnTo>
                <a:lnTo>
                  <a:pt x="709942" y="6997"/>
                </a:lnTo>
                <a:lnTo>
                  <a:pt x="700265" y="1422"/>
                </a:lnTo>
                <a:lnTo>
                  <a:pt x="695058" y="25"/>
                </a:lnTo>
                <a:lnTo>
                  <a:pt x="67424" y="0"/>
                </a:lnTo>
                <a:lnTo>
                  <a:pt x="71932" y="7810"/>
                </a:lnTo>
                <a:lnTo>
                  <a:pt x="76098" y="15074"/>
                </a:lnTo>
                <a:lnTo>
                  <a:pt x="78181" y="22885"/>
                </a:lnTo>
                <a:lnTo>
                  <a:pt x="78206" y="39611"/>
                </a:lnTo>
                <a:lnTo>
                  <a:pt x="76136" y="47434"/>
                </a:lnTo>
                <a:lnTo>
                  <a:pt x="67487" y="62509"/>
                </a:lnTo>
                <a:lnTo>
                  <a:pt x="671398" y="62509"/>
                </a:lnTo>
                <a:lnTo>
                  <a:pt x="1132420" y="861047"/>
                </a:lnTo>
                <a:lnTo>
                  <a:pt x="1136243" y="864857"/>
                </a:lnTo>
                <a:lnTo>
                  <a:pt x="1145921" y="870445"/>
                </a:lnTo>
                <a:lnTo>
                  <a:pt x="1151128" y="871842"/>
                </a:lnTo>
                <a:lnTo>
                  <a:pt x="3050552" y="871829"/>
                </a:lnTo>
                <a:lnTo>
                  <a:pt x="3055734" y="870394"/>
                </a:lnTo>
                <a:lnTo>
                  <a:pt x="3060509" y="867562"/>
                </a:lnTo>
                <a:lnTo>
                  <a:pt x="3044964" y="840613"/>
                </a:lnTo>
                <a:lnTo>
                  <a:pt x="3060535" y="813650"/>
                </a:lnTo>
                <a:close/>
              </a:path>
              <a:path w="3565525" h="1066165">
                <a:moveTo>
                  <a:pt x="3565042" y="840613"/>
                </a:moveTo>
                <a:lnTo>
                  <a:pt x="3435019" y="615403"/>
                </a:lnTo>
                <a:lnTo>
                  <a:pt x="3174987" y="615403"/>
                </a:lnTo>
                <a:lnTo>
                  <a:pt x="3060535" y="813650"/>
                </a:lnTo>
                <a:lnTo>
                  <a:pt x="3065373" y="816406"/>
                </a:lnTo>
                <a:lnTo>
                  <a:pt x="3069196" y="820204"/>
                </a:lnTo>
                <a:lnTo>
                  <a:pt x="3074809" y="829830"/>
                </a:lnTo>
                <a:lnTo>
                  <a:pt x="3076232" y="835025"/>
                </a:lnTo>
                <a:lnTo>
                  <a:pt x="3076244" y="840600"/>
                </a:lnTo>
                <a:lnTo>
                  <a:pt x="3076232" y="846175"/>
                </a:lnTo>
                <a:lnTo>
                  <a:pt x="3074809" y="851369"/>
                </a:lnTo>
                <a:lnTo>
                  <a:pt x="3069183" y="861009"/>
                </a:lnTo>
                <a:lnTo>
                  <a:pt x="3065361" y="864793"/>
                </a:lnTo>
                <a:lnTo>
                  <a:pt x="3060522" y="867562"/>
                </a:lnTo>
                <a:lnTo>
                  <a:pt x="3174987" y="1065796"/>
                </a:lnTo>
                <a:lnTo>
                  <a:pt x="3435019" y="1065796"/>
                </a:lnTo>
                <a:lnTo>
                  <a:pt x="3565042" y="840613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1437683" y="4733738"/>
            <a:ext cx="3388783" cy="701040"/>
          </a:xfrm>
          <a:custGeom>
            <a:avLst/>
            <a:gdLst/>
            <a:ahLst/>
            <a:cxnLst/>
            <a:rect l="l" t="t" r="r" b="b"/>
            <a:pathLst>
              <a:path w="5083175" h="1051559">
                <a:moveTo>
                  <a:pt x="46367" y="2946"/>
                </a:moveTo>
                <a:lnTo>
                  <a:pt x="44983" y="546"/>
                </a:lnTo>
                <a:lnTo>
                  <a:pt x="44691" y="304"/>
                </a:lnTo>
                <a:lnTo>
                  <a:pt x="44488" y="0"/>
                </a:lnTo>
                <a:lnTo>
                  <a:pt x="46367" y="2946"/>
                </a:lnTo>
                <a:close/>
              </a:path>
              <a:path w="5083175" h="1051559">
                <a:moveTo>
                  <a:pt x="47828" y="5486"/>
                </a:moveTo>
                <a:lnTo>
                  <a:pt x="47701" y="5041"/>
                </a:lnTo>
                <a:lnTo>
                  <a:pt x="46367" y="2946"/>
                </a:lnTo>
                <a:lnTo>
                  <a:pt x="47828" y="5486"/>
                </a:lnTo>
                <a:close/>
              </a:path>
              <a:path w="5083175" h="1051559">
                <a:moveTo>
                  <a:pt x="4578223" y="798931"/>
                </a:moveTo>
                <a:lnTo>
                  <a:pt x="4573409" y="796074"/>
                </a:lnTo>
                <a:lnTo>
                  <a:pt x="4568215" y="794626"/>
                </a:lnTo>
                <a:lnTo>
                  <a:pt x="503389" y="794600"/>
                </a:lnTo>
                <a:lnTo>
                  <a:pt x="47828" y="5486"/>
                </a:lnTo>
                <a:lnTo>
                  <a:pt x="49314" y="10541"/>
                </a:lnTo>
                <a:lnTo>
                  <a:pt x="49326" y="20650"/>
                </a:lnTo>
                <a:lnTo>
                  <a:pt x="48526" y="24638"/>
                </a:lnTo>
                <a:lnTo>
                  <a:pt x="22225" y="47764"/>
                </a:lnTo>
                <a:lnTo>
                  <a:pt x="0" y="47764"/>
                </a:lnTo>
                <a:lnTo>
                  <a:pt x="458216" y="841476"/>
                </a:lnTo>
                <a:lnTo>
                  <a:pt x="485317" y="857110"/>
                </a:lnTo>
                <a:lnTo>
                  <a:pt x="4562614" y="857110"/>
                </a:lnTo>
                <a:lnTo>
                  <a:pt x="4568202" y="857072"/>
                </a:lnTo>
                <a:lnTo>
                  <a:pt x="4573397" y="855637"/>
                </a:lnTo>
                <a:lnTo>
                  <a:pt x="4578197" y="852792"/>
                </a:lnTo>
                <a:lnTo>
                  <a:pt x="4562653" y="825881"/>
                </a:lnTo>
                <a:lnTo>
                  <a:pt x="4578223" y="798931"/>
                </a:lnTo>
                <a:close/>
              </a:path>
              <a:path w="5083175" h="1051559">
                <a:moveTo>
                  <a:pt x="5082705" y="825817"/>
                </a:moveTo>
                <a:lnTo>
                  <a:pt x="4952695" y="600608"/>
                </a:lnTo>
                <a:lnTo>
                  <a:pt x="4692650" y="600608"/>
                </a:lnTo>
                <a:lnTo>
                  <a:pt x="4578197" y="798868"/>
                </a:lnTo>
                <a:lnTo>
                  <a:pt x="4583036" y="801611"/>
                </a:lnTo>
                <a:lnTo>
                  <a:pt x="4586859" y="805395"/>
                </a:lnTo>
                <a:lnTo>
                  <a:pt x="4592459" y="815035"/>
                </a:lnTo>
                <a:lnTo>
                  <a:pt x="4593856" y="820216"/>
                </a:lnTo>
                <a:lnTo>
                  <a:pt x="4593856" y="831367"/>
                </a:lnTo>
                <a:lnTo>
                  <a:pt x="4592459" y="836549"/>
                </a:lnTo>
                <a:lnTo>
                  <a:pt x="4586859" y="846188"/>
                </a:lnTo>
                <a:lnTo>
                  <a:pt x="4583036" y="849972"/>
                </a:lnTo>
                <a:lnTo>
                  <a:pt x="4578197" y="852716"/>
                </a:lnTo>
                <a:lnTo>
                  <a:pt x="4692675" y="1051001"/>
                </a:lnTo>
                <a:lnTo>
                  <a:pt x="4952695" y="1051001"/>
                </a:lnTo>
                <a:lnTo>
                  <a:pt x="5082705" y="825817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7" name="object 17"/>
          <p:cNvGrpSpPr/>
          <p:nvPr/>
        </p:nvGrpSpPr>
        <p:grpSpPr>
          <a:xfrm>
            <a:off x="410332" y="2606628"/>
            <a:ext cx="3575239" cy="2622718"/>
            <a:chOff x="1706481" y="3310697"/>
            <a:chExt cx="2722245" cy="1644014"/>
          </a:xfrm>
        </p:grpSpPr>
        <p:sp>
          <p:nvSpPr>
            <p:cNvPr id="18" name="object 18"/>
            <p:cNvSpPr/>
            <p:nvPr/>
          </p:nvSpPr>
          <p:spPr>
            <a:xfrm>
              <a:off x="1706481" y="3310697"/>
              <a:ext cx="2722245" cy="1644014"/>
            </a:xfrm>
            <a:custGeom>
              <a:avLst/>
              <a:gdLst/>
              <a:ahLst/>
              <a:cxnLst/>
              <a:rect l="l" t="t" r="r" b="b"/>
              <a:pathLst>
                <a:path w="2722245" h="1644014">
                  <a:moveTo>
                    <a:pt x="2722100" y="1643532"/>
                  </a:moveTo>
                  <a:lnTo>
                    <a:pt x="0" y="1643532"/>
                  </a:lnTo>
                  <a:lnTo>
                    <a:pt x="0" y="0"/>
                  </a:lnTo>
                  <a:lnTo>
                    <a:pt x="2722100" y="0"/>
                  </a:lnTo>
                  <a:lnTo>
                    <a:pt x="2722100" y="1643532"/>
                  </a:lnTo>
                  <a:close/>
                </a:path>
              </a:pathLst>
            </a:custGeom>
            <a:solidFill>
              <a:srgbClr val="EDD5C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760960" y="4438083"/>
              <a:ext cx="2616200" cy="466090"/>
            </a:xfrm>
            <a:custGeom>
              <a:avLst/>
              <a:gdLst/>
              <a:ahLst/>
              <a:cxnLst/>
              <a:rect l="l" t="t" r="r" b="b"/>
              <a:pathLst>
                <a:path w="2616200" h="466089">
                  <a:moveTo>
                    <a:pt x="2616139" y="465738"/>
                  </a:moveTo>
                  <a:lnTo>
                    <a:pt x="0" y="465738"/>
                  </a:lnTo>
                  <a:lnTo>
                    <a:pt x="0" y="0"/>
                  </a:lnTo>
                  <a:lnTo>
                    <a:pt x="2616139" y="0"/>
                  </a:lnTo>
                  <a:lnTo>
                    <a:pt x="2616139" y="465738"/>
                  </a:lnTo>
                  <a:close/>
                </a:path>
              </a:pathLst>
            </a:custGeom>
            <a:solidFill>
              <a:srgbClr val="2A2A2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761086" y="4438083"/>
              <a:ext cx="2615565" cy="466090"/>
            </a:xfrm>
            <a:custGeom>
              <a:avLst/>
              <a:gdLst/>
              <a:ahLst/>
              <a:cxnLst/>
              <a:rect l="l" t="t" r="r" b="b"/>
              <a:pathLst>
                <a:path w="2615565" h="466089">
                  <a:moveTo>
                    <a:pt x="0" y="0"/>
                  </a:moveTo>
                  <a:lnTo>
                    <a:pt x="2615254" y="0"/>
                  </a:lnTo>
                  <a:lnTo>
                    <a:pt x="2615254" y="465683"/>
                  </a:lnTo>
                  <a:lnTo>
                    <a:pt x="0" y="465683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EDD5CA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08453" y="4534963"/>
            <a:ext cx="3673927" cy="549295"/>
          </a:xfrm>
          <a:prstGeom prst="rect">
            <a:avLst/>
          </a:prstGeom>
        </p:spPr>
        <p:txBody>
          <a:bodyPr vert="horz" wrap="square" lIns="0" tIns="56303" rIns="0" bIns="0" rtlCol="0">
            <a:spAutoFit/>
          </a:bodyPr>
          <a:lstStyle/>
          <a:p>
            <a:pPr marL="238772">
              <a:spcBef>
                <a:spcPts val="443"/>
              </a:spcBef>
            </a:pPr>
            <a:r>
              <a:rPr sz="3200" spc="-117" dirty="0">
                <a:solidFill>
                  <a:srgbClr val="EDD5CA"/>
                </a:solidFill>
                <a:latin typeface="Arial Black"/>
                <a:cs typeface="Arial Black"/>
              </a:rPr>
              <a:t>PPIH</a:t>
            </a:r>
            <a:r>
              <a:rPr sz="3200" spc="-67" dirty="0">
                <a:solidFill>
                  <a:srgbClr val="EDD5CA"/>
                </a:solidFill>
                <a:latin typeface="Arial Black"/>
                <a:cs typeface="Arial Black"/>
              </a:rPr>
              <a:t> </a:t>
            </a:r>
            <a:r>
              <a:rPr sz="3200" spc="-7" dirty="0">
                <a:solidFill>
                  <a:srgbClr val="EDD5CA"/>
                </a:solidFill>
                <a:latin typeface="Arial Black"/>
                <a:cs typeface="Arial Black"/>
              </a:rPr>
              <a:t>KLOTER</a:t>
            </a:r>
            <a:endParaRPr sz="3200" dirty="0">
              <a:latin typeface="Arial Black"/>
              <a:cs typeface="Arial Blac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100340" y="2671369"/>
            <a:ext cx="3644564" cy="2563619"/>
            <a:chOff x="5670032" y="3260289"/>
            <a:chExt cx="2722245" cy="1644014"/>
          </a:xfrm>
        </p:grpSpPr>
        <p:sp>
          <p:nvSpPr>
            <p:cNvPr id="23" name="object 23"/>
            <p:cNvSpPr/>
            <p:nvPr/>
          </p:nvSpPr>
          <p:spPr>
            <a:xfrm>
              <a:off x="5670032" y="3260289"/>
              <a:ext cx="2722245" cy="1644014"/>
            </a:xfrm>
            <a:custGeom>
              <a:avLst/>
              <a:gdLst/>
              <a:ahLst/>
              <a:cxnLst/>
              <a:rect l="l" t="t" r="r" b="b"/>
              <a:pathLst>
                <a:path w="2722245" h="1644014">
                  <a:moveTo>
                    <a:pt x="2722100" y="1643532"/>
                  </a:moveTo>
                  <a:lnTo>
                    <a:pt x="0" y="1643532"/>
                  </a:lnTo>
                  <a:lnTo>
                    <a:pt x="0" y="0"/>
                  </a:lnTo>
                  <a:lnTo>
                    <a:pt x="2722100" y="0"/>
                  </a:lnTo>
                  <a:lnTo>
                    <a:pt x="2722100" y="1643532"/>
                  </a:lnTo>
                  <a:close/>
                </a:path>
              </a:pathLst>
            </a:custGeom>
            <a:solidFill>
              <a:srgbClr val="EDD5C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5724512" y="4387676"/>
              <a:ext cx="2616200" cy="466090"/>
            </a:xfrm>
            <a:custGeom>
              <a:avLst/>
              <a:gdLst/>
              <a:ahLst/>
              <a:cxnLst/>
              <a:rect l="l" t="t" r="r" b="b"/>
              <a:pathLst>
                <a:path w="2616200" h="466089">
                  <a:moveTo>
                    <a:pt x="2616139" y="465738"/>
                  </a:moveTo>
                  <a:lnTo>
                    <a:pt x="0" y="465738"/>
                  </a:lnTo>
                  <a:lnTo>
                    <a:pt x="0" y="0"/>
                  </a:lnTo>
                  <a:lnTo>
                    <a:pt x="2616139" y="0"/>
                  </a:lnTo>
                  <a:lnTo>
                    <a:pt x="2616139" y="465738"/>
                  </a:lnTo>
                  <a:close/>
                </a:path>
              </a:pathLst>
            </a:custGeom>
            <a:solidFill>
              <a:srgbClr val="2A2A2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5724638" y="4387676"/>
              <a:ext cx="2615565" cy="466090"/>
            </a:xfrm>
            <a:custGeom>
              <a:avLst/>
              <a:gdLst/>
              <a:ahLst/>
              <a:cxnLst/>
              <a:rect l="l" t="t" r="r" b="b"/>
              <a:pathLst>
                <a:path w="2615565" h="466089">
                  <a:moveTo>
                    <a:pt x="0" y="0"/>
                  </a:moveTo>
                  <a:lnTo>
                    <a:pt x="2615254" y="0"/>
                  </a:lnTo>
                  <a:lnTo>
                    <a:pt x="2615254" y="465683"/>
                  </a:lnTo>
                  <a:lnTo>
                    <a:pt x="0" y="465683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EDD5CA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458782" y="4549269"/>
            <a:ext cx="3260035" cy="426185"/>
          </a:xfrm>
          <a:prstGeom prst="rect">
            <a:avLst/>
          </a:prstGeom>
        </p:spPr>
        <p:txBody>
          <a:bodyPr vert="horz" wrap="square" lIns="0" tIns="56303" rIns="0" bIns="0" rtlCol="0">
            <a:spAutoFit/>
          </a:bodyPr>
          <a:lstStyle/>
          <a:p>
            <a:pPr marL="49956">
              <a:spcBef>
                <a:spcPts val="443"/>
              </a:spcBef>
            </a:pPr>
            <a:r>
              <a:rPr sz="2400" spc="-117" dirty="0">
                <a:solidFill>
                  <a:srgbClr val="EDD5CA"/>
                </a:solidFill>
                <a:latin typeface="Arial Black"/>
                <a:cs typeface="Arial Black"/>
              </a:rPr>
              <a:t>PPIH</a:t>
            </a:r>
            <a:r>
              <a:rPr sz="2400" spc="-67" dirty="0">
                <a:solidFill>
                  <a:srgbClr val="EDD5CA"/>
                </a:solidFill>
                <a:latin typeface="Arial Black"/>
                <a:cs typeface="Arial Black"/>
              </a:rPr>
              <a:t> </a:t>
            </a:r>
            <a:r>
              <a:rPr sz="2400" spc="-100" dirty="0">
                <a:solidFill>
                  <a:srgbClr val="EDD5CA"/>
                </a:solidFill>
                <a:latin typeface="Arial Black"/>
                <a:cs typeface="Arial Black"/>
              </a:rPr>
              <a:t>ARAB</a:t>
            </a:r>
            <a:r>
              <a:rPr sz="2400" spc="-70" dirty="0">
                <a:solidFill>
                  <a:srgbClr val="EDD5CA"/>
                </a:solidFill>
                <a:latin typeface="Arial Black"/>
                <a:cs typeface="Arial Black"/>
              </a:rPr>
              <a:t> </a:t>
            </a:r>
            <a:r>
              <a:rPr sz="2400" spc="-7" dirty="0">
                <a:solidFill>
                  <a:srgbClr val="EDD5CA"/>
                </a:solidFill>
                <a:latin typeface="Arial Black"/>
                <a:cs typeface="Arial Black"/>
              </a:rPr>
              <a:t>SAUDI</a:t>
            </a:r>
            <a:endParaRPr sz="2400" dirty="0">
              <a:latin typeface="Arial Black"/>
              <a:cs typeface="Arial Black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8363" y="1598729"/>
            <a:ext cx="2991098" cy="2751843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-716852" y="-139217"/>
            <a:ext cx="4400955" cy="4345292"/>
            <a:chOff x="986726" y="609072"/>
            <a:chExt cx="3109595" cy="3709670"/>
          </a:xfrm>
        </p:grpSpPr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1239" y="2210957"/>
              <a:ext cx="2055006" cy="210763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86726" y="609072"/>
              <a:ext cx="1437640" cy="1778000"/>
            </a:xfrm>
            <a:custGeom>
              <a:avLst/>
              <a:gdLst/>
              <a:ahLst/>
              <a:cxnLst/>
              <a:rect l="l" t="t" r="r" b="b"/>
              <a:pathLst>
                <a:path w="1437639" h="1778000">
                  <a:moveTo>
                    <a:pt x="1002174" y="593283"/>
                  </a:moveTo>
                  <a:lnTo>
                    <a:pt x="997629" y="593283"/>
                  </a:lnTo>
                  <a:lnTo>
                    <a:pt x="996404" y="524559"/>
                  </a:lnTo>
                  <a:lnTo>
                    <a:pt x="992246" y="467402"/>
                  </a:lnTo>
                  <a:lnTo>
                    <a:pt x="984430" y="420754"/>
                  </a:lnTo>
                  <a:lnTo>
                    <a:pt x="972232" y="383556"/>
                  </a:lnTo>
                  <a:lnTo>
                    <a:pt x="931789" y="333281"/>
                  </a:lnTo>
                  <a:lnTo>
                    <a:pt x="865120" y="308111"/>
                  </a:lnTo>
                  <a:lnTo>
                    <a:pt x="820139" y="302296"/>
                  </a:lnTo>
                  <a:lnTo>
                    <a:pt x="766427" y="299583"/>
                  </a:lnTo>
                  <a:lnTo>
                    <a:pt x="703260" y="298913"/>
                  </a:lnTo>
                  <a:lnTo>
                    <a:pt x="703260" y="294255"/>
                  </a:lnTo>
                  <a:lnTo>
                    <a:pt x="766427" y="293586"/>
                  </a:lnTo>
                  <a:lnTo>
                    <a:pt x="820139" y="290873"/>
                  </a:lnTo>
                  <a:lnTo>
                    <a:pt x="865120" y="285060"/>
                  </a:lnTo>
                  <a:lnTo>
                    <a:pt x="902095" y="275087"/>
                  </a:lnTo>
                  <a:lnTo>
                    <a:pt x="954926" y="238436"/>
                  </a:lnTo>
                  <a:lnTo>
                    <a:pt x="984430" y="172459"/>
                  </a:lnTo>
                  <a:lnTo>
                    <a:pt x="992246" y="125829"/>
                  </a:lnTo>
                  <a:lnTo>
                    <a:pt x="996404" y="68695"/>
                  </a:lnTo>
                  <a:lnTo>
                    <a:pt x="997629" y="0"/>
                  </a:lnTo>
                  <a:lnTo>
                    <a:pt x="1002174" y="0"/>
                  </a:lnTo>
                  <a:lnTo>
                    <a:pt x="1003399" y="68695"/>
                  </a:lnTo>
                  <a:lnTo>
                    <a:pt x="1007557" y="125829"/>
                  </a:lnTo>
                  <a:lnTo>
                    <a:pt x="1015373" y="172459"/>
                  </a:lnTo>
                  <a:lnTo>
                    <a:pt x="1027571" y="209642"/>
                  </a:lnTo>
                  <a:lnTo>
                    <a:pt x="1068014" y="259899"/>
                  </a:lnTo>
                  <a:lnTo>
                    <a:pt x="1134683" y="285060"/>
                  </a:lnTo>
                  <a:lnTo>
                    <a:pt x="1179664" y="290873"/>
                  </a:lnTo>
                  <a:lnTo>
                    <a:pt x="1233376" y="293586"/>
                  </a:lnTo>
                  <a:lnTo>
                    <a:pt x="1296543" y="294255"/>
                  </a:lnTo>
                  <a:lnTo>
                    <a:pt x="1296543" y="298913"/>
                  </a:lnTo>
                  <a:lnTo>
                    <a:pt x="1233376" y="299583"/>
                  </a:lnTo>
                  <a:lnTo>
                    <a:pt x="1179664" y="302296"/>
                  </a:lnTo>
                  <a:lnTo>
                    <a:pt x="1134683" y="308111"/>
                  </a:lnTo>
                  <a:lnTo>
                    <a:pt x="1097708" y="318087"/>
                  </a:lnTo>
                  <a:lnTo>
                    <a:pt x="1044876" y="354751"/>
                  </a:lnTo>
                  <a:lnTo>
                    <a:pt x="1015373" y="420754"/>
                  </a:lnTo>
                  <a:lnTo>
                    <a:pt x="1007557" y="467402"/>
                  </a:lnTo>
                  <a:lnTo>
                    <a:pt x="1003399" y="524559"/>
                  </a:lnTo>
                  <a:lnTo>
                    <a:pt x="1002174" y="593283"/>
                  </a:lnTo>
                  <a:close/>
                </a:path>
                <a:path w="1437639" h="1778000">
                  <a:moveTo>
                    <a:pt x="672812" y="1777464"/>
                  </a:moveTo>
                  <a:lnTo>
                    <a:pt x="662473" y="1777464"/>
                  </a:lnTo>
                  <a:lnTo>
                    <a:pt x="661969" y="1706068"/>
                  </a:lnTo>
                  <a:lnTo>
                    <a:pt x="660366" y="1639967"/>
                  </a:lnTo>
                  <a:lnTo>
                    <a:pt x="657523" y="1578959"/>
                  </a:lnTo>
                  <a:lnTo>
                    <a:pt x="653302" y="1522841"/>
                  </a:lnTo>
                  <a:lnTo>
                    <a:pt x="647564" y="1471410"/>
                  </a:lnTo>
                  <a:lnTo>
                    <a:pt x="640170" y="1424464"/>
                  </a:lnTo>
                  <a:lnTo>
                    <a:pt x="630980" y="1381799"/>
                  </a:lnTo>
                  <a:lnTo>
                    <a:pt x="619856" y="1343214"/>
                  </a:lnTo>
                  <a:lnTo>
                    <a:pt x="591248" y="1277472"/>
                  </a:lnTo>
                  <a:lnTo>
                    <a:pt x="553233" y="1225614"/>
                  </a:lnTo>
                  <a:lnTo>
                    <a:pt x="504698" y="1186019"/>
                  </a:lnTo>
                  <a:lnTo>
                    <a:pt x="444532" y="1157066"/>
                  </a:lnTo>
                  <a:lnTo>
                    <a:pt x="371620" y="1137133"/>
                  </a:lnTo>
                  <a:lnTo>
                    <a:pt x="330037" y="1130042"/>
                  </a:lnTo>
                  <a:lnTo>
                    <a:pt x="284851" y="1124599"/>
                  </a:lnTo>
                  <a:lnTo>
                    <a:pt x="235922" y="1120599"/>
                  </a:lnTo>
                  <a:lnTo>
                    <a:pt x="183112" y="1117841"/>
                  </a:lnTo>
                  <a:lnTo>
                    <a:pt x="126280" y="1116123"/>
                  </a:lnTo>
                  <a:lnTo>
                    <a:pt x="65289" y="1115240"/>
                  </a:lnTo>
                  <a:lnTo>
                    <a:pt x="0" y="1114991"/>
                  </a:lnTo>
                  <a:lnTo>
                    <a:pt x="0" y="1104652"/>
                  </a:lnTo>
                  <a:lnTo>
                    <a:pt x="65289" y="1104403"/>
                  </a:lnTo>
                  <a:lnTo>
                    <a:pt x="126280" y="1103520"/>
                  </a:lnTo>
                  <a:lnTo>
                    <a:pt x="183112" y="1101801"/>
                  </a:lnTo>
                  <a:lnTo>
                    <a:pt x="235922" y="1099044"/>
                  </a:lnTo>
                  <a:lnTo>
                    <a:pt x="284851" y="1095045"/>
                  </a:lnTo>
                  <a:lnTo>
                    <a:pt x="330037" y="1089602"/>
                  </a:lnTo>
                  <a:lnTo>
                    <a:pt x="371620" y="1082512"/>
                  </a:lnTo>
                  <a:lnTo>
                    <a:pt x="409739" y="1073573"/>
                  </a:lnTo>
                  <a:lnTo>
                    <a:pt x="476139" y="1049336"/>
                  </a:lnTo>
                  <a:lnTo>
                    <a:pt x="530350" y="1015270"/>
                  </a:lnTo>
                  <a:lnTo>
                    <a:pt x="573486" y="969754"/>
                  </a:lnTo>
                  <a:lnTo>
                    <a:pt x="606658" y="911166"/>
                  </a:lnTo>
                  <a:lnTo>
                    <a:pt x="630980" y="837886"/>
                  </a:lnTo>
                  <a:lnTo>
                    <a:pt x="640170" y="795229"/>
                  </a:lnTo>
                  <a:lnTo>
                    <a:pt x="647564" y="748291"/>
                  </a:lnTo>
                  <a:lnTo>
                    <a:pt x="653306" y="696819"/>
                  </a:lnTo>
                  <a:lnTo>
                    <a:pt x="657523" y="640761"/>
                  </a:lnTo>
                  <a:lnTo>
                    <a:pt x="660366" y="579764"/>
                  </a:lnTo>
                  <a:lnTo>
                    <a:pt x="661969" y="513675"/>
                  </a:lnTo>
                  <a:lnTo>
                    <a:pt x="662473" y="442292"/>
                  </a:lnTo>
                  <a:lnTo>
                    <a:pt x="672812" y="442292"/>
                  </a:lnTo>
                  <a:lnTo>
                    <a:pt x="673315" y="513675"/>
                  </a:lnTo>
                  <a:lnTo>
                    <a:pt x="674919" y="579764"/>
                  </a:lnTo>
                  <a:lnTo>
                    <a:pt x="677761" y="640761"/>
                  </a:lnTo>
                  <a:lnTo>
                    <a:pt x="681982" y="696869"/>
                  </a:lnTo>
                  <a:lnTo>
                    <a:pt x="687719" y="748291"/>
                  </a:lnTo>
                  <a:lnTo>
                    <a:pt x="695113" y="795229"/>
                  </a:lnTo>
                  <a:lnTo>
                    <a:pt x="704302" y="837886"/>
                  </a:lnTo>
                  <a:lnTo>
                    <a:pt x="715425" y="876464"/>
                  </a:lnTo>
                  <a:lnTo>
                    <a:pt x="744029" y="942195"/>
                  </a:lnTo>
                  <a:lnTo>
                    <a:pt x="782039" y="994045"/>
                  </a:lnTo>
                  <a:lnTo>
                    <a:pt x="830566" y="1033633"/>
                  </a:lnTo>
                  <a:lnTo>
                    <a:pt x="890723" y="1062582"/>
                  </a:lnTo>
                  <a:lnTo>
                    <a:pt x="963622" y="1082512"/>
                  </a:lnTo>
                  <a:lnTo>
                    <a:pt x="1005197" y="1089602"/>
                  </a:lnTo>
                  <a:lnTo>
                    <a:pt x="1050375" y="1095045"/>
                  </a:lnTo>
                  <a:lnTo>
                    <a:pt x="1099295" y="1099044"/>
                  </a:lnTo>
                  <a:lnTo>
                    <a:pt x="1152095" y="1101801"/>
                  </a:lnTo>
                  <a:lnTo>
                    <a:pt x="1208916" y="1103520"/>
                  </a:lnTo>
                  <a:lnTo>
                    <a:pt x="1269894" y="1104403"/>
                  </a:lnTo>
                  <a:lnTo>
                    <a:pt x="1335171" y="1104652"/>
                  </a:lnTo>
                  <a:lnTo>
                    <a:pt x="1335171" y="1114991"/>
                  </a:lnTo>
                  <a:lnTo>
                    <a:pt x="1269894" y="1115240"/>
                  </a:lnTo>
                  <a:lnTo>
                    <a:pt x="1208916" y="1116123"/>
                  </a:lnTo>
                  <a:lnTo>
                    <a:pt x="1152095" y="1117841"/>
                  </a:lnTo>
                  <a:lnTo>
                    <a:pt x="1099295" y="1120599"/>
                  </a:lnTo>
                  <a:lnTo>
                    <a:pt x="1050375" y="1124599"/>
                  </a:lnTo>
                  <a:lnTo>
                    <a:pt x="1005197" y="1130042"/>
                  </a:lnTo>
                  <a:lnTo>
                    <a:pt x="963622" y="1137133"/>
                  </a:lnTo>
                  <a:lnTo>
                    <a:pt x="925510" y="1146073"/>
                  </a:lnTo>
                  <a:lnTo>
                    <a:pt x="859121" y="1170313"/>
                  </a:lnTo>
                  <a:lnTo>
                    <a:pt x="804918" y="1204385"/>
                  </a:lnTo>
                  <a:lnTo>
                    <a:pt x="761789" y="1249908"/>
                  </a:lnTo>
                  <a:lnTo>
                    <a:pt x="728621" y="1308506"/>
                  </a:lnTo>
                  <a:lnTo>
                    <a:pt x="704302" y="1381799"/>
                  </a:lnTo>
                  <a:lnTo>
                    <a:pt x="695113" y="1424464"/>
                  </a:lnTo>
                  <a:lnTo>
                    <a:pt x="687719" y="1471410"/>
                  </a:lnTo>
                  <a:lnTo>
                    <a:pt x="681982" y="1522841"/>
                  </a:lnTo>
                  <a:lnTo>
                    <a:pt x="677761" y="1578959"/>
                  </a:lnTo>
                  <a:lnTo>
                    <a:pt x="674919" y="1639967"/>
                  </a:lnTo>
                  <a:lnTo>
                    <a:pt x="673315" y="1706068"/>
                  </a:lnTo>
                  <a:lnTo>
                    <a:pt x="672812" y="1777464"/>
                  </a:lnTo>
                  <a:close/>
                </a:path>
                <a:path w="1437639" h="1778000">
                  <a:moveTo>
                    <a:pt x="1289045" y="936847"/>
                  </a:moveTo>
                  <a:lnTo>
                    <a:pt x="1286772" y="936847"/>
                  </a:lnTo>
                  <a:lnTo>
                    <a:pt x="1284523" y="877847"/>
                  </a:lnTo>
                  <a:lnTo>
                    <a:pt x="1276278" y="836927"/>
                  </a:lnTo>
                  <a:lnTo>
                    <a:pt x="1259790" y="810808"/>
                  </a:lnTo>
                  <a:lnTo>
                    <a:pt x="1232811" y="796211"/>
                  </a:lnTo>
                  <a:lnTo>
                    <a:pt x="1193095" y="789858"/>
                  </a:lnTo>
                  <a:lnTo>
                    <a:pt x="1138395" y="788469"/>
                  </a:lnTo>
                  <a:lnTo>
                    <a:pt x="1138395" y="786197"/>
                  </a:lnTo>
                  <a:lnTo>
                    <a:pt x="1193095" y="784808"/>
                  </a:lnTo>
                  <a:lnTo>
                    <a:pt x="1232811" y="778454"/>
                  </a:lnTo>
                  <a:lnTo>
                    <a:pt x="1276278" y="737739"/>
                  </a:lnTo>
                  <a:lnTo>
                    <a:pt x="1284523" y="696819"/>
                  </a:lnTo>
                  <a:lnTo>
                    <a:pt x="1286772" y="637819"/>
                  </a:lnTo>
                  <a:lnTo>
                    <a:pt x="1289045" y="637819"/>
                  </a:lnTo>
                  <a:lnTo>
                    <a:pt x="1291296" y="696869"/>
                  </a:lnTo>
                  <a:lnTo>
                    <a:pt x="1299510" y="737739"/>
                  </a:lnTo>
                  <a:lnTo>
                    <a:pt x="1342922" y="778454"/>
                  </a:lnTo>
                  <a:lnTo>
                    <a:pt x="1382617" y="784808"/>
                  </a:lnTo>
                  <a:lnTo>
                    <a:pt x="1437309" y="786197"/>
                  </a:lnTo>
                  <a:lnTo>
                    <a:pt x="1437309" y="788469"/>
                  </a:lnTo>
                  <a:lnTo>
                    <a:pt x="1382617" y="789858"/>
                  </a:lnTo>
                  <a:lnTo>
                    <a:pt x="1342922" y="796211"/>
                  </a:lnTo>
                  <a:lnTo>
                    <a:pt x="1299510" y="836927"/>
                  </a:lnTo>
                  <a:lnTo>
                    <a:pt x="1291285" y="877847"/>
                  </a:lnTo>
                  <a:lnTo>
                    <a:pt x="1289045" y="936847"/>
                  </a:lnTo>
                  <a:close/>
                </a:path>
              </a:pathLst>
            </a:custGeom>
            <a:solidFill>
              <a:srgbClr val="EDD5C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01441" y="5335349"/>
            <a:ext cx="3801212" cy="85177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8">
              <a:lnSpc>
                <a:spcPct val="200000"/>
              </a:lnSpc>
              <a:tabLst>
                <a:tab pos="171459" algn="l"/>
              </a:tabLst>
            </a:pPr>
            <a:r>
              <a:rPr lang="en-US" sz="1367" spc="-40" dirty="0" smtClean="0">
                <a:solidFill>
                  <a:srgbClr val="EDD5CA"/>
                </a:solidFill>
                <a:latin typeface="Arial Black"/>
                <a:cs typeface="Arial Black"/>
              </a:rPr>
              <a:t>Tenaga </a:t>
            </a:r>
            <a:r>
              <a:rPr lang="en-US" sz="1367" spc="-40" dirty="0" err="1" smtClean="0">
                <a:solidFill>
                  <a:srgbClr val="EDD5CA"/>
                </a:solidFill>
                <a:latin typeface="Arial Black"/>
                <a:cs typeface="Arial Black"/>
              </a:rPr>
              <a:t>Kesehatan</a:t>
            </a:r>
            <a:r>
              <a:rPr lang="en-US" sz="1367" spc="-40" dirty="0" smtClean="0">
                <a:solidFill>
                  <a:srgbClr val="EDD5CA"/>
                </a:solidFill>
                <a:latin typeface="Arial Black"/>
                <a:cs typeface="Arial Black"/>
              </a:rPr>
              <a:t> Haji </a:t>
            </a:r>
            <a:r>
              <a:rPr lang="en-US" sz="1367" spc="-40" dirty="0" err="1" smtClean="0">
                <a:solidFill>
                  <a:srgbClr val="EDD5CA"/>
                </a:solidFill>
                <a:latin typeface="Arial Black"/>
                <a:cs typeface="Arial Black"/>
              </a:rPr>
              <a:t>Kloter</a:t>
            </a:r>
            <a:r>
              <a:rPr lang="en-US" sz="1367" spc="-40" dirty="0" smtClean="0">
                <a:solidFill>
                  <a:srgbClr val="EDD5CA"/>
                </a:solidFill>
                <a:latin typeface="Arial Black"/>
                <a:cs typeface="Arial Black"/>
              </a:rPr>
              <a:t> –TKHK</a:t>
            </a:r>
          </a:p>
          <a:p>
            <a:pPr marL="8468">
              <a:lnSpc>
                <a:spcPct val="200000"/>
              </a:lnSpc>
              <a:tabLst>
                <a:tab pos="171459" algn="l"/>
              </a:tabLst>
            </a:pPr>
            <a:endParaRPr sz="1367" dirty="0">
              <a:latin typeface="Arial Black"/>
              <a:cs typeface="Arial Blac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123366" y="5202231"/>
            <a:ext cx="2626783" cy="33874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2">
              <a:lnSpc>
                <a:spcPct val="150000"/>
              </a:lnSpc>
              <a:tabLst>
                <a:tab pos="261210" algn="l"/>
              </a:tabLst>
            </a:pPr>
            <a:r>
              <a:rPr lang="en-US" sz="1600" spc="-30" dirty="0" err="1" smtClean="0">
                <a:solidFill>
                  <a:srgbClr val="EDD5CA"/>
                </a:solidFill>
                <a:latin typeface="Arial Black"/>
                <a:cs typeface="Arial Black"/>
              </a:rPr>
              <a:t>Sektor</a:t>
            </a:r>
            <a:r>
              <a:rPr lang="en-US" sz="1600" spc="-30" dirty="0" smtClean="0">
                <a:solidFill>
                  <a:srgbClr val="EDD5CA"/>
                </a:solidFill>
                <a:latin typeface="Arial Black"/>
                <a:cs typeface="Arial Black"/>
              </a:rPr>
              <a:t>, KKHI</a:t>
            </a:r>
            <a:endParaRPr lang="en-US" sz="1600" spc="-30" dirty="0" smtClean="0">
              <a:solidFill>
                <a:srgbClr val="EDD5CA"/>
              </a:solidFill>
              <a:latin typeface="Arial Black"/>
              <a:cs typeface="Arial Black"/>
            </a:endParaRPr>
          </a:p>
        </p:txBody>
      </p:sp>
      <p:pic>
        <p:nvPicPr>
          <p:cNvPr id="49" name="object 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06983" y="317346"/>
            <a:ext cx="7427975" cy="1054607"/>
          </a:xfrm>
          <a:prstGeom prst="rect">
            <a:avLst/>
          </a:prstGeom>
        </p:spPr>
      </p:pic>
      <p:sp>
        <p:nvSpPr>
          <p:cNvPr id="51" name="object 46"/>
          <p:cNvSpPr txBox="1"/>
          <p:nvPr/>
        </p:nvSpPr>
        <p:spPr>
          <a:xfrm>
            <a:off x="2901165" y="5726231"/>
            <a:ext cx="5862889" cy="102335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2">
              <a:lnSpc>
                <a:spcPct val="150000"/>
              </a:lnSpc>
              <a:tabLst>
                <a:tab pos="261210" algn="l"/>
              </a:tabLst>
            </a:pPr>
            <a:r>
              <a:rPr lang="en-US" sz="4400" spc="-30" dirty="0" err="1" smtClean="0">
                <a:solidFill>
                  <a:srgbClr val="EDD5CA"/>
                </a:solidFill>
                <a:latin typeface="Arial Black"/>
                <a:cs typeface="Arial Black"/>
              </a:rPr>
              <a:t>Pilih</a:t>
            </a:r>
            <a:r>
              <a:rPr lang="en-US" sz="4400" spc="-30" dirty="0" smtClean="0">
                <a:solidFill>
                  <a:srgbClr val="EDD5CA"/>
                </a:solidFill>
                <a:latin typeface="Arial Black"/>
                <a:cs typeface="Arial Black"/>
              </a:rPr>
              <a:t> yang Mana???</a:t>
            </a:r>
          </a:p>
        </p:txBody>
      </p:sp>
    </p:spTree>
    <p:extLst>
      <p:ext uri="{BB962C8B-B14F-4D97-AF65-F5344CB8AC3E}">
        <p14:creationId xmlns:p14="http://schemas.microsoft.com/office/powerpoint/2010/main" val="41127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43999" y="2520757"/>
              <a:ext cx="9144000" cy="7766684"/>
            </a:xfrm>
            <a:custGeom>
              <a:avLst/>
              <a:gdLst/>
              <a:ahLst/>
              <a:cxnLst/>
              <a:rect l="l" t="t" r="r" b="b"/>
              <a:pathLst>
                <a:path w="9144000" h="7766684">
                  <a:moveTo>
                    <a:pt x="9144000" y="7766242"/>
                  </a:moveTo>
                  <a:lnTo>
                    <a:pt x="0" y="7766242"/>
                  </a:lnTo>
                  <a:lnTo>
                    <a:pt x="0" y="0"/>
                  </a:lnTo>
                  <a:lnTo>
                    <a:pt x="9144000" y="0"/>
                  </a:lnTo>
                  <a:lnTo>
                    <a:pt x="9144000" y="7766242"/>
                  </a:lnTo>
                  <a:close/>
                </a:path>
              </a:pathLst>
            </a:custGeom>
            <a:solidFill>
              <a:srgbClr val="EDD5C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5" name="object 5"/>
          <p:cNvSpPr/>
          <p:nvPr/>
        </p:nvSpPr>
        <p:spPr>
          <a:xfrm>
            <a:off x="11100266" y="379788"/>
            <a:ext cx="316230" cy="356870"/>
          </a:xfrm>
          <a:custGeom>
            <a:avLst/>
            <a:gdLst/>
            <a:ahLst/>
            <a:cxnLst/>
            <a:rect l="l" t="t" r="r" b="b"/>
            <a:pathLst>
              <a:path w="474344" h="535305">
                <a:moveTo>
                  <a:pt x="10307" y="535290"/>
                </a:moveTo>
                <a:lnTo>
                  <a:pt x="319359" y="535290"/>
                </a:lnTo>
                <a:lnTo>
                  <a:pt x="473882" y="267643"/>
                </a:lnTo>
                <a:lnTo>
                  <a:pt x="319359" y="0"/>
                </a:lnTo>
                <a:lnTo>
                  <a:pt x="291111" y="0"/>
                </a:lnTo>
                <a:lnTo>
                  <a:pt x="428109" y="237317"/>
                </a:lnTo>
                <a:lnTo>
                  <a:pt x="428109" y="240881"/>
                </a:lnTo>
                <a:lnTo>
                  <a:pt x="271538" y="512092"/>
                </a:lnTo>
                <a:lnTo>
                  <a:pt x="269472" y="515659"/>
                </a:lnTo>
                <a:lnTo>
                  <a:pt x="266377" y="517443"/>
                </a:lnTo>
                <a:lnTo>
                  <a:pt x="0" y="517444"/>
                </a:lnTo>
                <a:lnTo>
                  <a:pt x="10307" y="535290"/>
                </a:lnTo>
                <a:close/>
              </a:path>
            </a:pathLst>
          </a:custGeom>
          <a:solidFill>
            <a:srgbClr val="EDD5C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11799120" y="387810"/>
            <a:ext cx="320887" cy="356870"/>
          </a:xfrm>
          <a:custGeom>
            <a:avLst/>
            <a:gdLst/>
            <a:ahLst/>
            <a:cxnLst/>
            <a:rect l="l" t="t" r="r" b="b"/>
            <a:pathLst>
              <a:path w="481330" h="535305">
                <a:moveTo>
                  <a:pt x="17247" y="535269"/>
                </a:moveTo>
                <a:lnTo>
                  <a:pt x="326287" y="535269"/>
                </a:lnTo>
                <a:lnTo>
                  <a:pt x="480817" y="267625"/>
                </a:lnTo>
                <a:lnTo>
                  <a:pt x="326284" y="0"/>
                </a:lnTo>
                <a:lnTo>
                  <a:pt x="323272" y="0"/>
                </a:lnTo>
                <a:lnTo>
                  <a:pt x="453302" y="225284"/>
                </a:lnTo>
                <a:lnTo>
                  <a:pt x="453302" y="228848"/>
                </a:lnTo>
                <a:lnTo>
                  <a:pt x="294693" y="503625"/>
                </a:lnTo>
                <a:lnTo>
                  <a:pt x="291600" y="505409"/>
                </a:lnTo>
                <a:lnTo>
                  <a:pt x="287479" y="505411"/>
                </a:lnTo>
                <a:lnTo>
                  <a:pt x="0" y="505399"/>
                </a:lnTo>
                <a:lnTo>
                  <a:pt x="17247" y="535269"/>
                </a:lnTo>
                <a:close/>
              </a:path>
            </a:pathLst>
          </a:custGeom>
          <a:solidFill>
            <a:srgbClr val="EDD5C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10651434" y="491892"/>
            <a:ext cx="199813" cy="228600"/>
          </a:xfrm>
          <a:custGeom>
            <a:avLst/>
            <a:gdLst/>
            <a:ahLst/>
            <a:cxnLst/>
            <a:rect l="l" t="t" r="r" b="b"/>
            <a:pathLst>
              <a:path w="299719" h="342900">
                <a:moveTo>
                  <a:pt x="2801" y="342307"/>
                </a:moveTo>
                <a:lnTo>
                  <a:pt x="200431" y="342307"/>
                </a:lnTo>
                <a:lnTo>
                  <a:pt x="299249" y="171153"/>
                </a:lnTo>
                <a:lnTo>
                  <a:pt x="200431" y="0"/>
                </a:lnTo>
                <a:lnTo>
                  <a:pt x="168355" y="0"/>
                </a:lnTo>
                <a:lnTo>
                  <a:pt x="257720" y="154781"/>
                </a:lnTo>
                <a:lnTo>
                  <a:pt x="257720" y="157160"/>
                </a:lnTo>
                <a:lnTo>
                  <a:pt x="155689" y="333894"/>
                </a:lnTo>
                <a:lnTo>
                  <a:pt x="154306" y="336262"/>
                </a:lnTo>
                <a:lnTo>
                  <a:pt x="152243" y="337449"/>
                </a:lnTo>
                <a:lnTo>
                  <a:pt x="0" y="337456"/>
                </a:lnTo>
                <a:lnTo>
                  <a:pt x="2801" y="342307"/>
                </a:lnTo>
                <a:close/>
              </a:path>
            </a:pathLst>
          </a:custGeom>
          <a:solidFill>
            <a:srgbClr val="EDD5C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11284168" y="964334"/>
            <a:ext cx="110067" cy="176953"/>
          </a:xfrm>
          <a:custGeom>
            <a:avLst/>
            <a:gdLst/>
            <a:ahLst/>
            <a:cxnLst/>
            <a:rect l="l" t="t" r="r" b="b"/>
            <a:pathLst>
              <a:path w="165100" h="265430">
                <a:moveTo>
                  <a:pt x="0" y="264882"/>
                </a:moveTo>
                <a:lnTo>
                  <a:pt x="24832" y="264882"/>
                </a:lnTo>
                <a:lnTo>
                  <a:pt x="164683" y="22654"/>
                </a:lnTo>
                <a:lnTo>
                  <a:pt x="151602" y="0"/>
                </a:lnTo>
                <a:lnTo>
                  <a:pt x="151511" y="1671"/>
                </a:lnTo>
                <a:lnTo>
                  <a:pt x="151053" y="3236"/>
                </a:lnTo>
                <a:lnTo>
                  <a:pt x="0" y="264882"/>
                </a:lnTo>
                <a:close/>
              </a:path>
            </a:pathLst>
          </a:custGeom>
          <a:solidFill>
            <a:srgbClr val="EDD5C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11316335" y="122970"/>
            <a:ext cx="427567" cy="371263"/>
          </a:xfrm>
          <a:custGeom>
            <a:avLst/>
            <a:gdLst/>
            <a:ahLst/>
            <a:cxnLst/>
            <a:rect l="l" t="t" r="r" b="b"/>
            <a:pathLst>
              <a:path w="641350" h="556895">
                <a:moveTo>
                  <a:pt x="617093" y="278345"/>
                </a:moveTo>
                <a:lnTo>
                  <a:pt x="468706" y="21412"/>
                </a:lnTo>
                <a:lnTo>
                  <a:pt x="172046" y="21412"/>
                </a:lnTo>
                <a:lnTo>
                  <a:pt x="23660" y="278345"/>
                </a:lnTo>
                <a:lnTo>
                  <a:pt x="172046" y="535292"/>
                </a:lnTo>
                <a:lnTo>
                  <a:pt x="468706" y="535292"/>
                </a:lnTo>
                <a:lnTo>
                  <a:pt x="617093" y="278345"/>
                </a:lnTo>
                <a:close/>
              </a:path>
              <a:path w="641350" h="556895">
                <a:moveTo>
                  <a:pt x="640753" y="276555"/>
                </a:moveTo>
                <a:lnTo>
                  <a:pt x="638721" y="272986"/>
                </a:lnTo>
                <a:lnTo>
                  <a:pt x="629424" y="256895"/>
                </a:lnTo>
                <a:lnTo>
                  <a:pt x="629424" y="278358"/>
                </a:lnTo>
                <a:lnTo>
                  <a:pt x="474903" y="545998"/>
                </a:lnTo>
                <a:lnTo>
                  <a:pt x="165836" y="545998"/>
                </a:lnTo>
                <a:lnTo>
                  <a:pt x="11315" y="278358"/>
                </a:lnTo>
                <a:lnTo>
                  <a:pt x="165849" y="10706"/>
                </a:lnTo>
                <a:lnTo>
                  <a:pt x="474903" y="10706"/>
                </a:lnTo>
                <a:lnTo>
                  <a:pt x="629424" y="278358"/>
                </a:lnTo>
                <a:lnTo>
                  <a:pt x="629424" y="256895"/>
                </a:lnTo>
                <a:lnTo>
                  <a:pt x="482117" y="1790"/>
                </a:lnTo>
                <a:lnTo>
                  <a:pt x="479018" y="0"/>
                </a:lnTo>
                <a:lnTo>
                  <a:pt x="161734" y="0"/>
                </a:lnTo>
                <a:lnTo>
                  <a:pt x="158635" y="1790"/>
                </a:lnTo>
                <a:lnTo>
                  <a:pt x="153492" y="10706"/>
                </a:lnTo>
                <a:lnTo>
                  <a:pt x="2032" y="273011"/>
                </a:lnTo>
                <a:lnTo>
                  <a:pt x="12" y="276555"/>
                </a:lnTo>
                <a:lnTo>
                  <a:pt x="0" y="280136"/>
                </a:lnTo>
                <a:lnTo>
                  <a:pt x="2032" y="283705"/>
                </a:lnTo>
                <a:lnTo>
                  <a:pt x="153492" y="545998"/>
                </a:lnTo>
                <a:lnTo>
                  <a:pt x="158635" y="554913"/>
                </a:lnTo>
                <a:lnTo>
                  <a:pt x="161734" y="556704"/>
                </a:lnTo>
                <a:lnTo>
                  <a:pt x="479018" y="556691"/>
                </a:lnTo>
                <a:lnTo>
                  <a:pt x="482117" y="554913"/>
                </a:lnTo>
                <a:lnTo>
                  <a:pt x="638721" y="283705"/>
                </a:lnTo>
                <a:lnTo>
                  <a:pt x="640753" y="280136"/>
                </a:lnTo>
                <a:lnTo>
                  <a:pt x="640753" y="276555"/>
                </a:lnTo>
                <a:close/>
              </a:path>
            </a:pathLst>
          </a:custGeom>
          <a:solidFill>
            <a:srgbClr val="EDD5C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11316335" y="549114"/>
            <a:ext cx="427567" cy="371263"/>
          </a:xfrm>
          <a:custGeom>
            <a:avLst/>
            <a:gdLst/>
            <a:ahLst/>
            <a:cxnLst/>
            <a:rect l="l" t="t" r="r" b="b"/>
            <a:pathLst>
              <a:path w="641350" h="556894">
                <a:moveTo>
                  <a:pt x="617093" y="278345"/>
                </a:moveTo>
                <a:lnTo>
                  <a:pt x="468706" y="21399"/>
                </a:lnTo>
                <a:lnTo>
                  <a:pt x="172046" y="21399"/>
                </a:lnTo>
                <a:lnTo>
                  <a:pt x="23660" y="278345"/>
                </a:lnTo>
                <a:lnTo>
                  <a:pt x="172046" y="535292"/>
                </a:lnTo>
                <a:lnTo>
                  <a:pt x="468706" y="535292"/>
                </a:lnTo>
                <a:lnTo>
                  <a:pt x="617093" y="278345"/>
                </a:lnTo>
                <a:close/>
              </a:path>
              <a:path w="641350" h="556894">
                <a:moveTo>
                  <a:pt x="640753" y="276555"/>
                </a:moveTo>
                <a:lnTo>
                  <a:pt x="638721" y="272999"/>
                </a:lnTo>
                <a:lnTo>
                  <a:pt x="629424" y="256908"/>
                </a:lnTo>
                <a:lnTo>
                  <a:pt x="629424" y="278345"/>
                </a:lnTo>
                <a:lnTo>
                  <a:pt x="474903" y="545998"/>
                </a:lnTo>
                <a:lnTo>
                  <a:pt x="165849" y="545998"/>
                </a:lnTo>
                <a:lnTo>
                  <a:pt x="11315" y="278345"/>
                </a:lnTo>
                <a:lnTo>
                  <a:pt x="165849" y="10706"/>
                </a:lnTo>
                <a:lnTo>
                  <a:pt x="474903" y="10706"/>
                </a:lnTo>
                <a:lnTo>
                  <a:pt x="629424" y="278345"/>
                </a:lnTo>
                <a:lnTo>
                  <a:pt x="629424" y="256908"/>
                </a:lnTo>
                <a:lnTo>
                  <a:pt x="482117" y="1790"/>
                </a:lnTo>
                <a:lnTo>
                  <a:pt x="479018" y="0"/>
                </a:lnTo>
                <a:lnTo>
                  <a:pt x="161734" y="0"/>
                </a:lnTo>
                <a:lnTo>
                  <a:pt x="158635" y="1790"/>
                </a:lnTo>
                <a:lnTo>
                  <a:pt x="153492" y="10706"/>
                </a:lnTo>
                <a:lnTo>
                  <a:pt x="2032" y="273011"/>
                </a:lnTo>
                <a:lnTo>
                  <a:pt x="12" y="276555"/>
                </a:lnTo>
                <a:lnTo>
                  <a:pt x="0" y="280136"/>
                </a:lnTo>
                <a:lnTo>
                  <a:pt x="2032" y="283705"/>
                </a:lnTo>
                <a:lnTo>
                  <a:pt x="153492" y="545998"/>
                </a:lnTo>
                <a:lnTo>
                  <a:pt x="158635" y="554901"/>
                </a:lnTo>
                <a:lnTo>
                  <a:pt x="161734" y="556691"/>
                </a:lnTo>
                <a:lnTo>
                  <a:pt x="479018" y="556691"/>
                </a:lnTo>
                <a:lnTo>
                  <a:pt x="482117" y="554901"/>
                </a:lnTo>
                <a:lnTo>
                  <a:pt x="638721" y="283692"/>
                </a:lnTo>
                <a:lnTo>
                  <a:pt x="640740" y="280136"/>
                </a:lnTo>
                <a:lnTo>
                  <a:pt x="640753" y="276555"/>
                </a:lnTo>
                <a:close/>
              </a:path>
            </a:pathLst>
          </a:custGeom>
          <a:solidFill>
            <a:srgbClr val="EDD5C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0544768" y="474911"/>
            <a:ext cx="273473" cy="242147"/>
          </a:xfrm>
          <a:custGeom>
            <a:avLst/>
            <a:gdLst/>
            <a:ahLst/>
            <a:cxnLst/>
            <a:rect l="l" t="t" r="r" b="b"/>
            <a:pathLst>
              <a:path w="410209" h="363219">
                <a:moveTo>
                  <a:pt x="311848" y="25488"/>
                </a:moveTo>
                <a:lnTo>
                  <a:pt x="305371" y="14262"/>
                </a:lnTo>
                <a:lnTo>
                  <a:pt x="112306" y="14262"/>
                </a:lnTo>
                <a:lnTo>
                  <a:pt x="15786" y="181457"/>
                </a:lnTo>
                <a:lnTo>
                  <a:pt x="112306" y="348678"/>
                </a:lnTo>
                <a:lnTo>
                  <a:pt x="151765" y="348678"/>
                </a:lnTo>
                <a:lnTo>
                  <a:pt x="63995" y="196646"/>
                </a:lnTo>
                <a:lnTo>
                  <a:pt x="162814" y="25488"/>
                </a:lnTo>
                <a:lnTo>
                  <a:pt x="311848" y="25488"/>
                </a:lnTo>
                <a:close/>
              </a:path>
              <a:path w="410209" h="363219">
                <a:moveTo>
                  <a:pt x="410171" y="181457"/>
                </a:moveTo>
                <a:lnTo>
                  <a:pt x="320116" y="25488"/>
                </a:lnTo>
                <a:lnTo>
                  <a:pt x="328345" y="25488"/>
                </a:lnTo>
                <a:lnTo>
                  <a:pt x="315683" y="3556"/>
                </a:lnTo>
                <a:lnTo>
                  <a:pt x="314299" y="1193"/>
                </a:lnTo>
                <a:lnTo>
                  <a:pt x="312242" y="0"/>
                </a:lnTo>
                <a:lnTo>
                  <a:pt x="105435" y="0"/>
                </a:lnTo>
                <a:lnTo>
                  <a:pt x="103378" y="1193"/>
                </a:lnTo>
                <a:lnTo>
                  <a:pt x="0" y="180263"/>
                </a:lnTo>
                <a:lnTo>
                  <a:pt x="0" y="182638"/>
                </a:lnTo>
                <a:lnTo>
                  <a:pt x="103378" y="361746"/>
                </a:lnTo>
                <a:lnTo>
                  <a:pt x="105435" y="362940"/>
                </a:lnTo>
                <a:lnTo>
                  <a:pt x="160007" y="362940"/>
                </a:lnTo>
                <a:lnTo>
                  <a:pt x="155879" y="355803"/>
                </a:lnTo>
                <a:lnTo>
                  <a:pt x="108178" y="355803"/>
                </a:lnTo>
                <a:lnTo>
                  <a:pt x="7518" y="181457"/>
                </a:lnTo>
                <a:lnTo>
                  <a:pt x="108178" y="7112"/>
                </a:lnTo>
                <a:lnTo>
                  <a:pt x="309499" y="7112"/>
                </a:lnTo>
                <a:lnTo>
                  <a:pt x="320103" y="25488"/>
                </a:lnTo>
                <a:lnTo>
                  <a:pt x="311848" y="25488"/>
                </a:lnTo>
                <a:lnTo>
                  <a:pt x="401929" y="181457"/>
                </a:lnTo>
                <a:lnTo>
                  <a:pt x="305371" y="348678"/>
                </a:lnTo>
                <a:lnTo>
                  <a:pt x="151765" y="348678"/>
                </a:lnTo>
                <a:lnTo>
                  <a:pt x="155879" y="355803"/>
                </a:lnTo>
                <a:lnTo>
                  <a:pt x="309511" y="355803"/>
                </a:lnTo>
                <a:lnTo>
                  <a:pt x="410171" y="181457"/>
                </a:lnTo>
                <a:close/>
              </a:path>
            </a:pathLst>
          </a:custGeom>
          <a:solidFill>
            <a:srgbClr val="EDD5C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11748008" y="43044"/>
            <a:ext cx="278553" cy="242147"/>
          </a:xfrm>
          <a:custGeom>
            <a:avLst/>
            <a:gdLst/>
            <a:ahLst/>
            <a:cxnLst/>
            <a:rect l="l" t="t" r="r" b="b"/>
            <a:pathLst>
              <a:path w="417830" h="363220">
                <a:moveTo>
                  <a:pt x="401904" y="181470"/>
                </a:moveTo>
                <a:lnTo>
                  <a:pt x="305384" y="14262"/>
                </a:lnTo>
                <a:lnTo>
                  <a:pt x="112318" y="14262"/>
                </a:lnTo>
                <a:lnTo>
                  <a:pt x="15798" y="181470"/>
                </a:lnTo>
                <a:lnTo>
                  <a:pt x="112318" y="348678"/>
                </a:lnTo>
                <a:lnTo>
                  <a:pt x="305384" y="348678"/>
                </a:lnTo>
                <a:lnTo>
                  <a:pt x="401904" y="181470"/>
                </a:lnTo>
                <a:close/>
              </a:path>
              <a:path w="417830" h="363220">
                <a:moveTo>
                  <a:pt x="417690" y="180276"/>
                </a:moveTo>
                <a:lnTo>
                  <a:pt x="416344" y="177901"/>
                </a:lnTo>
                <a:lnTo>
                  <a:pt x="410171" y="167220"/>
                </a:lnTo>
                <a:lnTo>
                  <a:pt x="410171" y="181470"/>
                </a:lnTo>
                <a:lnTo>
                  <a:pt x="309511" y="355815"/>
                </a:lnTo>
                <a:lnTo>
                  <a:pt x="108191" y="355815"/>
                </a:lnTo>
                <a:lnTo>
                  <a:pt x="7531" y="181470"/>
                </a:lnTo>
                <a:lnTo>
                  <a:pt x="108191" y="7124"/>
                </a:lnTo>
                <a:lnTo>
                  <a:pt x="309511" y="7124"/>
                </a:lnTo>
                <a:lnTo>
                  <a:pt x="410171" y="181470"/>
                </a:lnTo>
                <a:lnTo>
                  <a:pt x="410171" y="167220"/>
                </a:lnTo>
                <a:lnTo>
                  <a:pt x="314299" y="1193"/>
                </a:lnTo>
                <a:lnTo>
                  <a:pt x="312254" y="0"/>
                </a:lnTo>
                <a:lnTo>
                  <a:pt x="105448" y="0"/>
                </a:lnTo>
                <a:lnTo>
                  <a:pt x="103390" y="1193"/>
                </a:lnTo>
                <a:lnTo>
                  <a:pt x="99961" y="7124"/>
                </a:lnTo>
                <a:lnTo>
                  <a:pt x="1346" y="177901"/>
                </a:lnTo>
                <a:lnTo>
                  <a:pt x="0" y="180276"/>
                </a:lnTo>
                <a:lnTo>
                  <a:pt x="0" y="182651"/>
                </a:lnTo>
                <a:lnTo>
                  <a:pt x="1346" y="185039"/>
                </a:lnTo>
                <a:lnTo>
                  <a:pt x="99949" y="355815"/>
                </a:lnTo>
                <a:lnTo>
                  <a:pt x="103378" y="361746"/>
                </a:lnTo>
                <a:lnTo>
                  <a:pt x="105448" y="362940"/>
                </a:lnTo>
                <a:lnTo>
                  <a:pt x="312242" y="362940"/>
                </a:lnTo>
                <a:lnTo>
                  <a:pt x="314312" y="361746"/>
                </a:lnTo>
                <a:lnTo>
                  <a:pt x="416344" y="185039"/>
                </a:lnTo>
                <a:lnTo>
                  <a:pt x="417690" y="182651"/>
                </a:lnTo>
                <a:lnTo>
                  <a:pt x="417690" y="180276"/>
                </a:lnTo>
                <a:close/>
              </a:path>
            </a:pathLst>
          </a:custGeom>
          <a:solidFill>
            <a:srgbClr val="EDD5C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10747375" y="1086595"/>
            <a:ext cx="278553" cy="239183"/>
          </a:xfrm>
          <a:custGeom>
            <a:avLst/>
            <a:gdLst/>
            <a:ahLst/>
            <a:cxnLst/>
            <a:rect l="l" t="t" r="r" b="b"/>
            <a:pathLst>
              <a:path w="417830" h="358775">
                <a:moveTo>
                  <a:pt x="401929" y="181483"/>
                </a:moveTo>
                <a:lnTo>
                  <a:pt x="305371" y="14262"/>
                </a:lnTo>
                <a:lnTo>
                  <a:pt x="112318" y="14262"/>
                </a:lnTo>
                <a:lnTo>
                  <a:pt x="15786" y="181483"/>
                </a:lnTo>
                <a:lnTo>
                  <a:pt x="112318" y="348665"/>
                </a:lnTo>
                <a:lnTo>
                  <a:pt x="305371" y="348665"/>
                </a:lnTo>
                <a:lnTo>
                  <a:pt x="401929" y="181483"/>
                </a:lnTo>
                <a:close/>
              </a:path>
              <a:path w="417830" h="358775">
                <a:moveTo>
                  <a:pt x="417728" y="180289"/>
                </a:moveTo>
                <a:lnTo>
                  <a:pt x="416369" y="177914"/>
                </a:lnTo>
                <a:lnTo>
                  <a:pt x="410171" y="167182"/>
                </a:lnTo>
                <a:lnTo>
                  <a:pt x="410171" y="181470"/>
                </a:lnTo>
                <a:lnTo>
                  <a:pt x="309511" y="355815"/>
                </a:lnTo>
                <a:lnTo>
                  <a:pt x="108191" y="355815"/>
                </a:lnTo>
                <a:lnTo>
                  <a:pt x="7531" y="181470"/>
                </a:lnTo>
                <a:lnTo>
                  <a:pt x="108191" y="7124"/>
                </a:lnTo>
                <a:lnTo>
                  <a:pt x="309511" y="7124"/>
                </a:lnTo>
                <a:lnTo>
                  <a:pt x="410171" y="181470"/>
                </a:lnTo>
                <a:lnTo>
                  <a:pt x="410171" y="167182"/>
                </a:lnTo>
                <a:lnTo>
                  <a:pt x="314312" y="1181"/>
                </a:lnTo>
                <a:lnTo>
                  <a:pt x="312242" y="0"/>
                </a:lnTo>
                <a:lnTo>
                  <a:pt x="105448" y="0"/>
                </a:lnTo>
                <a:lnTo>
                  <a:pt x="103378" y="1181"/>
                </a:lnTo>
                <a:lnTo>
                  <a:pt x="99936" y="7124"/>
                </a:lnTo>
                <a:lnTo>
                  <a:pt x="1346" y="177914"/>
                </a:lnTo>
                <a:lnTo>
                  <a:pt x="0" y="180289"/>
                </a:lnTo>
                <a:lnTo>
                  <a:pt x="0" y="182664"/>
                </a:lnTo>
                <a:lnTo>
                  <a:pt x="1346" y="185039"/>
                </a:lnTo>
                <a:lnTo>
                  <a:pt x="99949" y="355815"/>
                </a:lnTo>
                <a:lnTo>
                  <a:pt x="101625" y="358711"/>
                </a:lnTo>
                <a:lnTo>
                  <a:pt x="316064" y="358711"/>
                </a:lnTo>
                <a:lnTo>
                  <a:pt x="416369" y="185039"/>
                </a:lnTo>
                <a:lnTo>
                  <a:pt x="417728" y="182664"/>
                </a:lnTo>
                <a:lnTo>
                  <a:pt x="417728" y="180289"/>
                </a:lnTo>
                <a:close/>
              </a:path>
            </a:pathLst>
          </a:custGeom>
          <a:solidFill>
            <a:srgbClr val="EDD5C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10958517" y="353610"/>
            <a:ext cx="419947" cy="371263"/>
          </a:xfrm>
          <a:custGeom>
            <a:avLst/>
            <a:gdLst/>
            <a:ahLst/>
            <a:cxnLst/>
            <a:rect l="l" t="t" r="r" b="b"/>
            <a:pathLst>
              <a:path w="629919" h="556894">
                <a:moveTo>
                  <a:pt x="478993" y="39255"/>
                </a:moveTo>
                <a:lnTo>
                  <a:pt x="468680" y="21412"/>
                </a:lnTo>
                <a:lnTo>
                  <a:pt x="172021" y="21412"/>
                </a:lnTo>
                <a:lnTo>
                  <a:pt x="23672" y="278371"/>
                </a:lnTo>
                <a:lnTo>
                  <a:pt x="172021" y="535305"/>
                </a:lnTo>
                <a:lnTo>
                  <a:pt x="200266" y="535305"/>
                </a:lnTo>
                <a:lnTo>
                  <a:pt x="68389" y="306908"/>
                </a:lnTo>
                <a:lnTo>
                  <a:pt x="222923" y="39255"/>
                </a:lnTo>
                <a:lnTo>
                  <a:pt x="478993" y="39255"/>
                </a:lnTo>
                <a:close/>
              </a:path>
              <a:path w="629919" h="556894">
                <a:moveTo>
                  <a:pt x="503732" y="39268"/>
                </a:moveTo>
                <a:lnTo>
                  <a:pt x="482092" y="1790"/>
                </a:lnTo>
                <a:lnTo>
                  <a:pt x="478993" y="12"/>
                </a:lnTo>
                <a:lnTo>
                  <a:pt x="165836" y="0"/>
                </a:lnTo>
                <a:lnTo>
                  <a:pt x="161696" y="12"/>
                </a:lnTo>
                <a:lnTo>
                  <a:pt x="158610" y="1790"/>
                </a:lnTo>
                <a:lnTo>
                  <a:pt x="0" y="276593"/>
                </a:lnTo>
                <a:lnTo>
                  <a:pt x="0" y="280149"/>
                </a:lnTo>
                <a:lnTo>
                  <a:pt x="158610" y="554926"/>
                </a:lnTo>
                <a:lnTo>
                  <a:pt x="161696" y="556717"/>
                </a:lnTo>
                <a:lnTo>
                  <a:pt x="212623" y="556717"/>
                </a:lnTo>
                <a:lnTo>
                  <a:pt x="206438" y="546011"/>
                </a:lnTo>
                <a:lnTo>
                  <a:pt x="165823" y="546011"/>
                </a:lnTo>
                <a:lnTo>
                  <a:pt x="11303" y="278358"/>
                </a:lnTo>
                <a:lnTo>
                  <a:pt x="165836" y="10718"/>
                </a:lnTo>
                <a:lnTo>
                  <a:pt x="474878" y="10718"/>
                </a:lnTo>
                <a:lnTo>
                  <a:pt x="491363" y="39255"/>
                </a:lnTo>
                <a:lnTo>
                  <a:pt x="503732" y="39268"/>
                </a:lnTo>
                <a:close/>
              </a:path>
              <a:path w="629919" h="556894">
                <a:moveTo>
                  <a:pt x="629412" y="278358"/>
                </a:moveTo>
                <a:lnTo>
                  <a:pt x="491363" y="39255"/>
                </a:lnTo>
                <a:lnTo>
                  <a:pt x="478993" y="39255"/>
                </a:lnTo>
                <a:lnTo>
                  <a:pt x="617067" y="278371"/>
                </a:lnTo>
                <a:lnTo>
                  <a:pt x="468680" y="535305"/>
                </a:lnTo>
                <a:lnTo>
                  <a:pt x="200266" y="535305"/>
                </a:lnTo>
                <a:lnTo>
                  <a:pt x="206438" y="546011"/>
                </a:lnTo>
                <a:lnTo>
                  <a:pt x="474891" y="546011"/>
                </a:lnTo>
                <a:lnTo>
                  <a:pt x="629412" y="278358"/>
                </a:lnTo>
                <a:close/>
              </a:path>
            </a:pathLst>
          </a:custGeom>
          <a:solidFill>
            <a:srgbClr val="EDD5C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0960557" y="778341"/>
            <a:ext cx="425027" cy="371263"/>
          </a:xfrm>
          <a:custGeom>
            <a:avLst/>
            <a:gdLst/>
            <a:ahLst/>
            <a:cxnLst/>
            <a:rect l="l" t="t" r="r" b="b"/>
            <a:pathLst>
              <a:path w="637540" h="556894">
                <a:moveTo>
                  <a:pt x="485406" y="543877"/>
                </a:moveTo>
                <a:lnTo>
                  <a:pt x="473049" y="543877"/>
                </a:lnTo>
                <a:lnTo>
                  <a:pt x="471830" y="545985"/>
                </a:lnTo>
                <a:lnTo>
                  <a:pt x="162775" y="545985"/>
                </a:lnTo>
                <a:lnTo>
                  <a:pt x="11798" y="284492"/>
                </a:lnTo>
                <a:lnTo>
                  <a:pt x="10706" y="285140"/>
                </a:lnTo>
                <a:lnTo>
                  <a:pt x="9525" y="285470"/>
                </a:lnTo>
                <a:lnTo>
                  <a:pt x="8267" y="285470"/>
                </a:lnTo>
                <a:lnTo>
                  <a:pt x="0" y="285470"/>
                </a:lnTo>
                <a:lnTo>
                  <a:pt x="155549" y="554901"/>
                </a:lnTo>
                <a:lnTo>
                  <a:pt x="158648" y="556691"/>
                </a:lnTo>
                <a:lnTo>
                  <a:pt x="475945" y="556691"/>
                </a:lnTo>
                <a:lnTo>
                  <a:pt x="479031" y="554901"/>
                </a:lnTo>
                <a:lnTo>
                  <a:pt x="485406" y="543877"/>
                </a:lnTo>
                <a:close/>
              </a:path>
              <a:path w="637540" h="556894">
                <a:moveTo>
                  <a:pt x="487591" y="59423"/>
                </a:moveTo>
                <a:lnTo>
                  <a:pt x="465620" y="21386"/>
                </a:lnTo>
                <a:lnTo>
                  <a:pt x="168960" y="21386"/>
                </a:lnTo>
                <a:lnTo>
                  <a:pt x="20612" y="278345"/>
                </a:lnTo>
                <a:lnTo>
                  <a:pt x="168960" y="535292"/>
                </a:lnTo>
                <a:lnTo>
                  <a:pt x="225577" y="535292"/>
                </a:lnTo>
                <a:lnTo>
                  <a:pt x="90690" y="301650"/>
                </a:lnTo>
                <a:lnTo>
                  <a:pt x="230543" y="59423"/>
                </a:lnTo>
                <a:lnTo>
                  <a:pt x="487591" y="59423"/>
                </a:lnTo>
                <a:close/>
              </a:path>
              <a:path w="637540" h="556894">
                <a:moveTo>
                  <a:pt x="626351" y="278345"/>
                </a:moveTo>
                <a:lnTo>
                  <a:pt x="499960" y="59423"/>
                </a:lnTo>
                <a:lnTo>
                  <a:pt x="487591" y="59423"/>
                </a:lnTo>
                <a:lnTo>
                  <a:pt x="614006" y="278345"/>
                </a:lnTo>
                <a:lnTo>
                  <a:pt x="465620" y="535292"/>
                </a:lnTo>
                <a:lnTo>
                  <a:pt x="225577" y="535292"/>
                </a:lnTo>
                <a:lnTo>
                  <a:pt x="230543" y="543877"/>
                </a:lnTo>
                <a:lnTo>
                  <a:pt x="473049" y="543877"/>
                </a:lnTo>
                <a:lnTo>
                  <a:pt x="626351" y="278345"/>
                </a:lnTo>
                <a:close/>
              </a:path>
              <a:path w="637540" h="556894">
                <a:moveTo>
                  <a:pt x="637146" y="276860"/>
                </a:moveTo>
                <a:lnTo>
                  <a:pt x="636689" y="274866"/>
                </a:lnTo>
                <a:lnTo>
                  <a:pt x="479031" y="1778"/>
                </a:lnTo>
                <a:lnTo>
                  <a:pt x="475932" y="0"/>
                </a:lnTo>
                <a:lnTo>
                  <a:pt x="158648" y="0"/>
                </a:lnTo>
                <a:lnTo>
                  <a:pt x="155562" y="1778"/>
                </a:lnTo>
                <a:lnTo>
                  <a:pt x="12" y="271208"/>
                </a:lnTo>
                <a:lnTo>
                  <a:pt x="9525" y="271208"/>
                </a:lnTo>
                <a:lnTo>
                  <a:pt x="10706" y="271538"/>
                </a:lnTo>
                <a:lnTo>
                  <a:pt x="11811" y="272186"/>
                </a:lnTo>
                <a:lnTo>
                  <a:pt x="162775" y="10693"/>
                </a:lnTo>
                <a:lnTo>
                  <a:pt x="471830" y="10693"/>
                </a:lnTo>
                <a:lnTo>
                  <a:pt x="499960" y="59410"/>
                </a:lnTo>
                <a:lnTo>
                  <a:pt x="510235" y="59436"/>
                </a:lnTo>
                <a:lnTo>
                  <a:pt x="637006" y="279006"/>
                </a:lnTo>
                <a:lnTo>
                  <a:pt x="637146" y="276860"/>
                </a:lnTo>
                <a:close/>
              </a:path>
            </a:pathLst>
          </a:custGeom>
          <a:solidFill>
            <a:srgbClr val="EDD5C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6" name="object 16"/>
          <p:cNvGrpSpPr/>
          <p:nvPr/>
        </p:nvGrpSpPr>
        <p:grpSpPr>
          <a:xfrm>
            <a:off x="10298689" y="182482"/>
            <a:ext cx="1816947" cy="726017"/>
            <a:chOff x="15448033" y="273723"/>
            <a:chExt cx="2725420" cy="1089025"/>
          </a:xfrm>
        </p:grpSpPr>
        <p:sp>
          <p:nvSpPr>
            <p:cNvPr id="17" name="object 17"/>
            <p:cNvSpPr/>
            <p:nvPr/>
          </p:nvSpPr>
          <p:spPr>
            <a:xfrm>
              <a:off x="15448026" y="273735"/>
              <a:ext cx="2725420" cy="861060"/>
            </a:xfrm>
            <a:custGeom>
              <a:avLst/>
              <a:gdLst/>
              <a:ahLst/>
              <a:cxnLst/>
              <a:rect l="l" t="t" r="r" b="b"/>
              <a:pathLst>
                <a:path w="2725419" h="861060">
                  <a:moveTo>
                    <a:pt x="750341" y="846378"/>
                  </a:moveTo>
                  <a:lnTo>
                    <a:pt x="450557" y="846378"/>
                  </a:lnTo>
                  <a:lnTo>
                    <a:pt x="267373" y="529107"/>
                  </a:lnTo>
                  <a:lnTo>
                    <a:pt x="265303" y="527913"/>
                  </a:lnTo>
                  <a:lnTo>
                    <a:pt x="2286" y="527913"/>
                  </a:lnTo>
                  <a:lnTo>
                    <a:pt x="1092" y="528243"/>
                  </a:lnTo>
                  <a:lnTo>
                    <a:pt x="0" y="528891"/>
                  </a:lnTo>
                  <a:lnTo>
                    <a:pt x="3556" y="535038"/>
                  </a:lnTo>
                  <a:lnTo>
                    <a:pt x="0" y="541185"/>
                  </a:lnTo>
                  <a:lnTo>
                    <a:pt x="1092" y="541832"/>
                  </a:lnTo>
                  <a:lnTo>
                    <a:pt x="2286" y="542163"/>
                  </a:lnTo>
                  <a:lnTo>
                    <a:pt x="258445" y="542175"/>
                  </a:lnTo>
                  <a:lnTo>
                    <a:pt x="440232" y="857072"/>
                  </a:lnTo>
                  <a:lnTo>
                    <a:pt x="441617" y="859434"/>
                  </a:lnTo>
                  <a:lnTo>
                    <a:pt x="443687" y="860628"/>
                  </a:lnTo>
                  <a:lnTo>
                    <a:pt x="747496" y="860640"/>
                  </a:lnTo>
                  <a:lnTo>
                    <a:pt x="744461" y="855357"/>
                  </a:lnTo>
                  <a:lnTo>
                    <a:pt x="744232" y="853554"/>
                  </a:lnTo>
                  <a:lnTo>
                    <a:pt x="745248" y="849757"/>
                  </a:lnTo>
                  <a:lnTo>
                    <a:pt x="746353" y="848309"/>
                  </a:lnTo>
                  <a:lnTo>
                    <a:pt x="749223" y="846645"/>
                  </a:lnTo>
                  <a:lnTo>
                    <a:pt x="750341" y="846378"/>
                  </a:lnTo>
                  <a:close/>
                </a:path>
                <a:path w="2725419" h="861060">
                  <a:moveTo>
                    <a:pt x="751319" y="846378"/>
                  </a:moveTo>
                  <a:lnTo>
                    <a:pt x="750481" y="846340"/>
                  </a:lnTo>
                  <a:lnTo>
                    <a:pt x="750341" y="846378"/>
                  </a:lnTo>
                  <a:lnTo>
                    <a:pt x="751319" y="846378"/>
                  </a:lnTo>
                  <a:close/>
                </a:path>
                <a:path w="2725419" h="861060">
                  <a:moveTo>
                    <a:pt x="751840" y="846391"/>
                  </a:moveTo>
                  <a:lnTo>
                    <a:pt x="751700" y="846378"/>
                  </a:lnTo>
                  <a:lnTo>
                    <a:pt x="751319" y="846378"/>
                  </a:lnTo>
                  <a:lnTo>
                    <a:pt x="751840" y="846391"/>
                  </a:lnTo>
                  <a:close/>
                </a:path>
                <a:path w="2725419" h="861060">
                  <a:moveTo>
                    <a:pt x="1493913" y="846518"/>
                  </a:moveTo>
                  <a:lnTo>
                    <a:pt x="1131646" y="846518"/>
                  </a:lnTo>
                  <a:lnTo>
                    <a:pt x="839139" y="339864"/>
                  </a:lnTo>
                  <a:lnTo>
                    <a:pt x="837069" y="338670"/>
                  </a:lnTo>
                  <a:lnTo>
                    <a:pt x="666356" y="338670"/>
                  </a:lnTo>
                  <a:lnTo>
                    <a:pt x="665175" y="339001"/>
                  </a:lnTo>
                  <a:lnTo>
                    <a:pt x="664083" y="339648"/>
                  </a:lnTo>
                  <a:lnTo>
                    <a:pt x="667639" y="345808"/>
                  </a:lnTo>
                  <a:lnTo>
                    <a:pt x="664083" y="351955"/>
                  </a:lnTo>
                  <a:lnTo>
                    <a:pt x="665175" y="352602"/>
                  </a:lnTo>
                  <a:lnTo>
                    <a:pt x="666356" y="352933"/>
                  </a:lnTo>
                  <a:lnTo>
                    <a:pt x="830199" y="352945"/>
                  </a:lnTo>
                  <a:lnTo>
                    <a:pt x="1121321" y="857211"/>
                  </a:lnTo>
                  <a:lnTo>
                    <a:pt x="1122705" y="859586"/>
                  </a:lnTo>
                  <a:lnTo>
                    <a:pt x="1124775" y="860767"/>
                  </a:lnTo>
                  <a:lnTo>
                    <a:pt x="1491132" y="860767"/>
                  </a:lnTo>
                  <a:lnTo>
                    <a:pt x="1488097" y="855484"/>
                  </a:lnTo>
                  <a:lnTo>
                    <a:pt x="1487868" y="853681"/>
                  </a:lnTo>
                  <a:lnTo>
                    <a:pt x="1488884" y="849884"/>
                  </a:lnTo>
                  <a:lnTo>
                    <a:pt x="1489989" y="848436"/>
                  </a:lnTo>
                  <a:lnTo>
                    <a:pt x="1492846" y="846785"/>
                  </a:lnTo>
                  <a:lnTo>
                    <a:pt x="1493913" y="846518"/>
                  </a:lnTo>
                  <a:close/>
                </a:path>
                <a:path w="2725419" h="861060">
                  <a:moveTo>
                    <a:pt x="1495412" y="846518"/>
                  </a:moveTo>
                  <a:lnTo>
                    <a:pt x="1494091" y="846467"/>
                  </a:lnTo>
                  <a:lnTo>
                    <a:pt x="1493913" y="846518"/>
                  </a:lnTo>
                  <a:lnTo>
                    <a:pt x="1495412" y="846518"/>
                  </a:lnTo>
                  <a:close/>
                </a:path>
                <a:path w="2725419" h="861060">
                  <a:moveTo>
                    <a:pt x="2040420" y="505561"/>
                  </a:moveTo>
                  <a:lnTo>
                    <a:pt x="2039721" y="503872"/>
                  </a:lnTo>
                  <a:lnTo>
                    <a:pt x="2036940" y="501091"/>
                  </a:lnTo>
                  <a:lnTo>
                    <a:pt x="2035251" y="500392"/>
                  </a:lnTo>
                  <a:lnTo>
                    <a:pt x="2033282" y="500392"/>
                  </a:lnTo>
                  <a:lnTo>
                    <a:pt x="1669694" y="500392"/>
                  </a:lnTo>
                  <a:lnTo>
                    <a:pt x="1486522" y="183121"/>
                  </a:lnTo>
                  <a:lnTo>
                    <a:pt x="1484452" y="181940"/>
                  </a:lnTo>
                  <a:lnTo>
                    <a:pt x="1099654" y="181940"/>
                  </a:lnTo>
                  <a:lnTo>
                    <a:pt x="1098473" y="182257"/>
                  </a:lnTo>
                  <a:lnTo>
                    <a:pt x="1097381" y="182905"/>
                  </a:lnTo>
                  <a:lnTo>
                    <a:pt x="1100937" y="189077"/>
                  </a:lnTo>
                  <a:lnTo>
                    <a:pt x="1097381" y="195224"/>
                  </a:lnTo>
                  <a:lnTo>
                    <a:pt x="1098473" y="195872"/>
                  </a:lnTo>
                  <a:lnTo>
                    <a:pt x="1099654" y="196189"/>
                  </a:lnTo>
                  <a:lnTo>
                    <a:pt x="1477581" y="196202"/>
                  </a:lnTo>
                  <a:lnTo>
                    <a:pt x="1660766" y="513473"/>
                  </a:lnTo>
                  <a:lnTo>
                    <a:pt x="1662823" y="514654"/>
                  </a:lnTo>
                  <a:lnTo>
                    <a:pt x="2035251" y="514667"/>
                  </a:lnTo>
                  <a:lnTo>
                    <a:pt x="2036940" y="513969"/>
                  </a:lnTo>
                  <a:lnTo>
                    <a:pt x="2039721" y="511187"/>
                  </a:lnTo>
                  <a:lnTo>
                    <a:pt x="2040420" y="509498"/>
                  </a:lnTo>
                  <a:lnTo>
                    <a:pt x="2040420" y="505561"/>
                  </a:lnTo>
                  <a:close/>
                </a:path>
                <a:path w="2725419" h="861060">
                  <a:moveTo>
                    <a:pt x="2549182" y="307975"/>
                  </a:moveTo>
                  <a:lnTo>
                    <a:pt x="2531935" y="278091"/>
                  </a:lnTo>
                  <a:lnTo>
                    <a:pt x="2235238" y="278091"/>
                  </a:lnTo>
                  <a:lnTo>
                    <a:pt x="2086889" y="535051"/>
                  </a:lnTo>
                  <a:lnTo>
                    <a:pt x="2235238" y="791984"/>
                  </a:lnTo>
                  <a:lnTo>
                    <a:pt x="2238273" y="791984"/>
                  </a:lnTo>
                  <a:lnTo>
                    <a:pt x="2113356" y="575627"/>
                  </a:lnTo>
                  <a:lnTo>
                    <a:pt x="2267889" y="307975"/>
                  </a:lnTo>
                  <a:lnTo>
                    <a:pt x="2549182" y="307975"/>
                  </a:lnTo>
                  <a:close/>
                </a:path>
                <a:path w="2725419" h="861060">
                  <a:moveTo>
                    <a:pt x="2692641" y="535038"/>
                  </a:moveTo>
                  <a:lnTo>
                    <a:pt x="2561539" y="307987"/>
                  </a:lnTo>
                  <a:lnTo>
                    <a:pt x="2573921" y="307987"/>
                  </a:lnTo>
                  <a:lnTo>
                    <a:pt x="2545346" y="258483"/>
                  </a:lnTo>
                  <a:lnTo>
                    <a:pt x="2542248" y="256705"/>
                  </a:lnTo>
                  <a:lnTo>
                    <a:pt x="2224925" y="256705"/>
                  </a:lnTo>
                  <a:lnTo>
                    <a:pt x="2221827" y="258483"/>
                  </a:lnTo>
                  <a:lnTo>
                    <a:pt x="2063216" y="533273"/>
                  </a:lnTo>
                  <a:lnTo>
                    <a:pt x="2063216" y="536829"/>
                  </a:lnTo>
                  <a:lnTo>
                    <a:pt x="2221827" y="811618"/>
                  </a:lnTo>
                  <a:lnTo>
                    <a:pt x="2224925" y="813396"/>
                  </a:lnTo>
                  <a:lnTo>
                    <a:pt x="2250630" y="813396"/>
                  </a:lnTo>
                  <a:lnTo>
                    <a:pt x="2244445" y="802690"/>
                  </a:lnTo>
                  <a:lnTo>
                    <a:pt x="2229053" y="802690"/>
                  </a:lnTo>
                  <a:lnTo>
                    <a:pt x="2074519" y="535038"/>
                  </a:lnTo>
                  <a:lnTo>
                    <a:pt x="2229066" y="267398"/>
                  </a:lnTo>
                  <a:lnTo>
                    <a:pt x="2538107" y="267398"/>
                  </a:lnTo>
                  <a:lnTo>
                    <a:pt x="2561526" y="307975"/>
                  </a:lnTo>
                  <a:lnTo>
                    <a:pt x="2549182" y="307975"/>
                  </a:lnTo>
                  <a:lnTo>
                    <a:pt x="2680284" y="535051"/>
                  </a:lnTo>
                  <a:lnTo>
                    <a:pt x="2531935" y="791984"/>
                  </a:lnTo>
                  <a:lnTo>
                    <a:pt x="2238273" y="791984"/>
                  </a:lnTo>
                  <a:lnTo>
                    <a:pt x="2244445" y="802690"/>
                  </a:lnTo>
                  <a:lnTo>
                    <a:pt x="2538107" y="802690"/>
                  </a:lnTo>
                  <a:lnTo>
                    <a:pt x="2692641" y="535038"/>
                  </a:lnTo>
                  <a:close/>
                </a:path>
                <a:path w="2725419" h="861060">
                  <a:moveTo>
                    <a:pt x="2725153" y="204368"/>
                  </a:moveTo>
                  <a:lnTo>
                    <a:pt x="2721025" y="197218"/>
                  </a:lnTo>
                  <a:lnTo>
                    <a:pt x="2725140" y="190093"/>
                  </a:lnTo>
                  <a:lnTo>
                    <a:pt x="2228100" y="190093"/>
                  </a:lnTo>
                  <a:lnTo>
                    <a:pt x="2119579" y="2120"/>
                  </a:lnTo>
                  <a:lnTo>
                    <a:pt x="2118131" y="1016"/>
                  </a:lnTo>
                  <a:lnTo>
                    <a:pt x="2114334" y="0"/>
                  </a:lnTo>
                  <a:lnTo>
                    <a:pt x="2112530" y="228"/>
                  </a:lnTo>
                  <a:lnTo>
                    <a:pt x="2109114" y="2197"/>
                  </a:lnTo>
                  <a:lnTo>
                    <a:pt x="2107996" y="3644"/>
                  </a:lnTo>
                  <a:lnTo>
                    <a:pt x="2106980" y="7442"/>
                  </a:lnTo>
                  <a:lnTo>
                    <a:pt x="2107209" y="9258"/>
                  </a:lnTo>
                  <a:lnTo>
                    <a:pt x="2219172" y="203174"/>
                  </a:lnTo>
                  <a:lnTo>
                    <a:pt x="2221242" y="204355"/>
                  </a:lnTo>
                  <a:lnTo>
                    <a:pt x="2725153" y="204368"/>
                  </a:lnTo>
                  <a:close/>
                </a:path>
              </a:pathLst>
            </a:custGeom>
            <a:solidFill>
              <a:srgbClr val="EDD5C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95526" y="1123415"/>
              <a:ext cx="232837" cy="238998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11143150" y="749029"/>
            <a:ext cx="277706" cy="432223"/>
          </a:xfrm>
          <a:custGeom>
            <a:avLst/>
            <a:gdLst/>
            <a:ahLst/>
            <a:cxnLst/>
            <a:rect l="l" t="t" r="r" b="b"/>
            <a:pathLst>
              <a:path w="416559" h="648335">
                <a:moveTo>
                  <a:pt x="234911" y="546"/>
                </a:moveTo>
                <a:lnTo>
                  <a:pt x="234746" y="279"/>
                </a:lnTo>
                <a:lnTo>
                  <a:pt x="234556" y="0"/>
                </a:lnTo>
                <a:lnTo>
                  <a:pt x="234911" y="546"/>
                </a:lnTo>
                <a:close/>
              </a:path>
              <a:path w="416559" h="648335">
                <a:moveTo>
                  <a:pt x="236093" y="2374"/>
                </a:moveTo>
                <a:lnTo>
                  <a:pt x="234911" y="546"/>
                </a:lnTo>
                <a:lnTo>
                  <a:pt x="236093" y="2616"/>
                </a:lnTo>
                <a:lnTo>
                  <a:pt x="236093" y="2374"/>
                </a:lnTo>
                <a:close/>
              </a:path>
              <a:path w="416559" h="648335">
                <a:moveTo>
                  <a:pt x="416547" y="329438"/>
                </a:moveTo>
                <a:lnTo>
                  <a:pt x="409676" y="329438"/>
                </a:lnTo>
                <a:lnTo>
                  <a:pt x="407619" y="328244"/>
                </a:lnTo>
                <a:lnTo>
                  <a:pt x="404177" y="322313"/>
                </a:lnTo>
                <a:lnTo>
                  <a:pt x="224434" y="633641"/>
                </a:lnTo>
                <a:lnTo>
                  <a:pt x="0" y="633641"/>
                </a:lnTo>
                <a:lnTo>
                  <a:pt x="1676" y="634326"/>
                </a:lnTo>
                <a:lnTo>
                  <a:pt x="4470" y="637120"/>
                </a:lnTo>
                <a:lnTo>
                  <a:pt x="5168" y="638797"/>
                </a:lnTo>
                <a:lnTo>
                  <a:pt x="5168" y="642747"/>
                </a:lnTo>
                <a:lnTo>
                  <a:pt x="4470" y="644423"/>
                </a:lnTo>
                <a:lnTo>
                  <a:pt x="1676" y="647217"/>
                </a:lnTo>
                <a:lnTo>
                  <a:pt x="0" y="647903"/>
                </a:lnTo>
                <a:lnTo>
                  <a:pt x="231292" y="647903"/>
                </a:lnTo>
                <a:lnTo>
                  <a:pt x="233349" y="646709"/>
                </a:lnTo>
                <a:lnTo>
                  <a:pt x="416547" y="329438"/>
                </a:lnTo>
                <a:close/>
              </a:path>
              <a:path w="416559" h="648335">
                <a:moveTo>
                  <a:pt x="416547" y="315175"/>
                </a:moveTo>
                <a:lnTo>
                  <a:pt x="236093" y="2616"/>
                </a:lnTo>
                <a:lnTo>
                  <a:pt x="236181" y="4800"/>
                </a:lnTo>
                <a:lnTo>
                  <a:pt x="233476" y="9753"/>
                </a:lnTo>
                <a:lnTo>
                  <a:pt x="231381" y="10985"/>
                </a:lnTo>
                <a:lnTo>
                  <a:pt x="224434" y="10985"/>
                </a:lnTo>
                <a:lnTo>
                  <a:pt x="404177" y="322313"/>
                </a:lnTo>
                <a:lnTo>
                  <a:pt x="407619" y="316369"/>
                </a:lnTo>
                <a:lnTo>
                  <a:pt x="409676" y="315175"/>
                </a:lnTo>
                <a:lnTo>
                  <a:pt x="416547" y="315175"/>
                </a:lnTo>
                <a:close/>
              </a:path>
            </a:pathLst>
          </a:custGeom>
          <a:solidFill>
            <a:srgbClr val="EDD5C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53481" y="274260"/>
            <a:ext cx="76793" cy="6855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15444" y="279687"/>
            <a:ext cx="76419" cy="6855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63252" y="929625"/>
            <a:ext cx="79157" cy="6855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64624" y="378750"/>
            <a:ext cx="76793" cy="6855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95496" y="822372"/>
            <a:ext cx="51993" cy="4503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751338" y="750876"/>
            <a:ext cx="51997" cy="4503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21897" y="504906"/>
            <a:ext cx="76793" cy="68550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10428213" y="806433"/>
            <a:ext cx="542713" cy="162560"/>
            <a:chOff x="15642319" y="1209650"/>
            <a:chExt cx="814069" cy="243840"/>
          </a:xfrm>
        </p:grpSpPr>
        <p:sp>
          <p:nvSpPr>
            <p:cNvPr id="28" name="object 28"/>
            <p:cNvSpPr/>
            <p:nvPr/>
          </p:nvSpPr>
          <p:spPr>
            <a:xfrm>
              <a:off x="15757500" y="1253946"/>
              <a:ext cx="699135" cy="199390"/>
            </a:xfrm>
            <a:custGeom>
              <a:avLst/>
              <a:gdLst/>
              <a:ahLst/>
              <a:cxnLst/>
              <a:rect l="l" t="t" r="r" b="b"/>
              <a:pathLst>
                <a:path w="699134" h="199390">
                  <a:moveTo>
                    <a:pt x="683348" y="199034"/>
                  </a:moveTo>
                  <a:lnTo>
                    <a:pt x="682320" y="197256"/>
                  </a:lnTo>
                  <a:lnTo>
                    <a:pt x="680275" y="193687"/>
                  </a:lnTo>
                  <a:lnTo>
                    <a:pt x="680262" y="190119"/>
                  </a:lnTo>
                  <a:lnTo>
                    <a:pt x="683336" y="184772"/>
                  </a:lnTo>
                  <a:lnTo>
                    <a:pt x="545452" y="184772"/>
                  </a:lnTo>
                  <a:lnTo>
                    <a:pt x="439458" y="1181"/>
                  </a:lnTo>
                  <a:lnTo>
                    <a:pt x="437400" y="0"/>
                  </a:lnTo>
                  <a:lnTo>
                    <a:pt x="2273" y="0"/>
                  </a:lnTo>
                  <a:lnTo>
                    <a:pt x="1092" y="317"/>
                  </a:lnTo>
                  <a:lnTo>
                    <a:pt x="0" y="965"/>
                  </a:lnTo>
                  <a:lnTo>
                    <a:pt x="3543" y="7124"/>
                  </a:lnTo>
                  <a:lnTo>
                    <a:pt x="0" y="13284"/>
                  </a:lnTo>
                  <a:lnTo>
                    <a:pt x="1092" y="13931"/>
                  </a:lnTo>
                  <a:lnTo>
                    <a:pt x="2273" y="14249"/>
                  </a:lnTo>
                  <a:lnTo>
                    <a:pt x="430530" y="14262"/>
                  </a:lnTo>
                  <a:lnTo>
                    <a:pt x="536524" y="197840"/>
                  </a:lnTo>
                  <a:lnTo>
                    <a:pt x="538581" y="199034"/>
                  </a:lnTo>
                  <a:lnTo>
                    <a:pt x="683348" y="199034"/>
                  </a:lnTo>
                  <a:close/>
                </a:path>
                <a:path w="699134" h="199390">
                  <a:moveTo>
                    <a:pt x="698741" y="189153"/>
                  </a:moveTo>
                  <a:lnTo>
                    <a:pt x="697534" y="187096"/>
                  </a:lnTo>
                  <a:lnTo>
                    <a:pt x="695147" y="185750"/>
                  </a:lnTo>
                  <a:lnTo>
                    <a:pt x="691591" y="191909"/>
                  </a:lnTo>
                  <a:lnTo>
                    <a:pt x="695147" y="198056"/>
                  </a:lnTo>
                  <a:lnTo>
                    <a:pt x="697534" y="196710"/>
                  </a:lnTo>
                  <a:lnTo>
                    <a:pt x="698741" y="194652"/>
                  </a:lnTo>
                  <a:lnTo>
                    <a:pt x="698741" y="189153"/>
                  </a:lnTo>
                  <a:close/>
                </a:path>
              </a:pathLst>
            </a:custGeom>
            <a:solidFill>
              <a:srgbClr val="EDD5C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42319" y="1209650"/>
              <a:ext cx="115185" cy="102829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10270792" y="1018751"/>
            <a:ext cx="773853" cy="160019"/>
            <a:chOff x="15406188" y="1528126"/>
            <a:chExt cx="1160780" cy="240029"/>
          </a:xfrm>
        </p:grpSpPr>
        <p:sp>
          <p:nvSpPr>
            <p:cNvPr id="31" name="object 31"/>
            <p:cNvSpPr/>
            <p:nvPr/>
          </p:nvSpPr>
          <p:spPr>
            <a:xfrm>
              <a:off x="15521365" y="1572402"/>
              <a:ext cx="1045844" cy="196215"/>
            </a:xfrm>
            <a:custGeom>
              <a:avLst/>
              <a:gdLst/>
              <a:ahLst/>
              <a:cxnLst/>
              <a:rect l="l" t="t" r="r" b="b"/>
              <a:pathLst>
                <a:path w="1045844" h="196214">
                  <a:moveTo>
                    <a:pt x="1034321" y="194425"/>
                  </a:moveTo>
                  <a:lnTo>
                    <a:pt x="1033982" y="193270"/>
                  </a:lnTo>
                  <a:lnTo>
                    <a:pt x="1033983" y="189938"/>
                  </a:lnTo>
                  <a:lnTo>
                    <a:pt x="1034681" y="188257"/>
                  </a:lnTo>
                  <a:lnTo>
                    <a:pt x="1037465" y="185473"/>
                  </a:lnTo>
                  <a:lnTo>
                    <a:pt x="1039146" y="184775"/>
                  </a:lnTo>
                  <a:lnTo>
                    <a:pt x="1045242" y="184770"/>
                  </a:lnTo>
                  <a:lnTo>
                    <a:pt x="939247" y="1189"/>
                  </a:lnTo>
                  <a:lnTo>
                    <a:pt x="937184" y="0"/>
                  </a:lnTo>
                  <a:lnTo>
                    <a:pt x="2286" y="0"/>
                  </a:lnTo>
                  <a:lnTo>
                    <a:pt x="1102" y="328"/>
                  </a:lnTo>
                  <a:lnTo>
                    <a:pt x="6" y="979"/>
                  </a:lnTo>
                  <a:lnTo>
                    <a:pt x="3552" y="7122"/>
                  </a:lnTo>
                  <a:lnTo>
                    <a:pt x="0" y="13275"/>
                  </a:lnTo>
                  <a:lnTo>
                    <a:pt x="1098" y="13926"/>
                  </a:lnTo>
                  <a:lnTo>
                    <a:pt x="2285" y="14256"/>
                  </a:lnTo>
                  <a:lnTo>
                    <a:pt x="930315" y="14264"/>
                  </a:lnTo>
                  <a:lnTo>
                    <a:pt x="1034321" y="194425"/>
                  </a:lnTo>
                  <a:close/>
                </a:path>
                <a:path w="1045844" h="196214">
                  <a:moveTo>
                    <a:pt x="1034656" y="195005"/>
                  </a:moveTo>
                  <a:lnTo>
                    <a:pt x="1034321" y="194425"/>
                  </a:lnTo>
                  <a:lnTo>
                    <a:pt x="1034656" y="195005"/>
                  </a:lnTo>
                  <a:close/>
                </a:path>
                <a:path w="1045844" h="196214">
                  <a:moveTo>
                    <a:pt x="1035084" y="195676"/>
                  </a:moveTo>
                  <a:lnTo>
                    <a:pt x="1034656" y="195005"/>
                  </a:lnTo>
                  <a:lnTo>
                    <a:pt x="1034971" y="195551"/>
                  </a:lnTo>
                  <a:close/>
                </a:path>
              </a:pathLst>
            </a:custGeom>
            <a:solidFill>
              <a:srgbClr val="EDD5C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406188" y="1528126"/>
              <a:ext cx="115182" cy="102829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33782" y="1762050"/>
            <a:ext cx="680641" cy="679873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284728" y="1777925"/>
            <a:ext cx="679354" cy="679027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4187833" y="2812392"/>
            <a:ext cx="726863" cy="726440"/>
          </a:xfrm>
          <a:custGeom>
            <a:avLst/>
            <a:gdLst/>
            <a:ahLst/>
            <a:cxnLst/>
            <a:rect l="l" t="t" r="r" b="b"/>
            <a:pathLst>
              <a:path w="1090295" h="1089660">
                <a:moveTo>
                  <a:pt x="507972" y="1088390"/>
                </a:moveTo>
                <a:lnTo>
                  <a:pt x="574829" y="1088390"/>
                </a:lnTo>
                <a:lnTo>
                  <a:pt x="628002" y="1083310"/>
                </a:lnTo>
                <a:lnTo>
                  <a:pt x="667381" y="1075690"/>
                </a:lnTo>
                <a:lnTo>
                  <a:pt x="731445" y="1056640"/>
                </a:lnTo>
                <a:lnTo>
                  <a:pt x="768590" y="1041400"/>
                </a:lnTo>
                <a:lnTo>
                  <a:pt x="780718" y="1035050"/>
                </a:lnTo>
                <a:lnTo>
                  <a:pt x="792696" y="1029970"/>
                </a:lnTo>
                <a:lnTo>
                  <a:pt x="816204" y="1017270"/>
                </a:lnTo>
                <a:lnTo>
                  <a:pt x="827720" y="1009650"/>
                </a:lnTo>
                <a:lnTo>
                  <a:pt x="839059" y="1003300"/>
                </a:lnTo>
                <a:lnTo>
                  <a:pt x="850221" y="995680"/>
                </a:lnTo>
                <a:lnTo>
                  <a:pt x="861206" y="988060"/>
                </a:lnTo>
                <a:lnTo>
                  <a:pt x="872000" y="980440"/>
                </a:lnTo>
                <a:lnTo>
                  <a:pt x="882591" y="971550"/>
                </a:lnTo>
                <a:lnTo>
                  <a:pt x="892978" y="963930"/>
                </a:lnTo>
                <a:lnTo>
                  <a:pt x="903162" y="955040"/>
                </a:lnTo>
                <a:lnTo>
                  <a:pt x="913130" y="946150"/>
                </a:lnTo>
                <a:lnTo>
                  <a:pt x="922871" y="937260"/>
                </a:lnTo>
                <a:lnTo>
                  <a:pt x="932384" y="927100"/>
                </a:lnTo>
                <a:lnTo>
                  <a:pt x="941669" y="918210"/>
                </a:lnTo>
                <a:lnTo>
                  <a:pt x="968060" y="887730"/>
                </a:lnTo>
                <a:lnTo>
                  <a:pt x="984394" y="866140"/>
                </a:lnTo>
                <a:lnTo>
                  <a:pt x="992163" y="855980"/>
                </a:lnTo>
                <a:lnTo>
                  <a:pt x="1013842" y="821690"/>
                </a:lnTo>
                <a:lnTo>
                  <a:pt x="1032977" y="786130"/>
                </a:lnTo>
                <a:lnTo>
                  <a:pt x="1038775" y="774700"/>
                </a:lnTo>
                <a:lnTo>
                  <a:pt x="1044272" y="762000"/>
                </a:lnTo>
                <a:lnTo>
                  <a:pt x="1049468" y="749300"/>
                </a:lnTo>
                <a:lnTo>
                  <a:pt x="1054364" y="737870"/>
                </a:lnTo>
                <a:lnTo>
                  <a:pt x="1067194" y="699770"/>
                </a:lnTo>
                <a:lnTo>
                  <a:pt x="1077197" y="660400"/>
                </a:lnTo>
                <a:lnTo>
                  <a:pt x="1084316" y="621030"/>
                </a:lnTo>
                <a:lnTo>
                  <a:pt x="1088511" y="581660"/>
                </a:lnTo>
                <a:lnTo>
                  <a:pt x="1089763" y="541020"/>
                </a:lnTo>
                <a:lnTo>
                  <a:pt x="1089524" y="528320"/>
                </a:lnTo>
                <a:lnTo>
                  <a:pt x="1086841" y="487680"/>
                </a:lnTo>
                <a:lnTo>
                  <a:pt x="1081222" y="448310"/>
                </a:lnTo>
                <a:lnTo>
                  <a:pt x="1072697" y="408940"/>
                </a:lnTo>
                <a:lnTo>
                  <a:pt x="1061315" y="370840"/>
                </a:lnTo>
                <a:lnTo>
                  <a:pt x="1047136" y="332740"/>
                </a:lnTo>
                <a:lnTo>
                  <a:pt x="1041798" y="321310"/>
                </a:lnTo>
                <a:lnTo>
                  <a:pt x="1036161" y="308610"/>
                </a:lnTo>
                <a:lnTo>
                  <a:pt x="1030233" y="297180"/>
                </a:lnTo>
                <a:lnTo>
                  <a:pt x="1024011" y="284480"/>
                </a:lnTo>
                <a:lnTo>
                  <a:pt x="1017498" y="273050"/>
                </a:lnTo>
                <a:lnTo>
                  <a:pt x="1010700" y="261620"/>
                </a:lnTo>
                <a:lnTo>
                  <a:pt x="1003625" y="250190"/>
                </a:lnTo>
                <a:lnTo>
                  <a:pt x="996275" y="238760"/>
                </a:lnTo>
                <a:lnTo>
                  <a:pt x="988648" y="228600"/>
                </a:lnTo>
                <a:lnTo>
                  <a:pt x="980753" y="217170"/>
                </a:lnTo>
                <a:lnTo>
                  <a:pt x="955525" y="186690"/>
                </a:lnTo>
                <a:lnTo>
                  <a:pt x="928073" y="157480"/>
                </a:lnTo>
                <a:lnTo>
                  <a:pt x="918450" y="147320"/>
                </a:lnTo>
                <a:lnTo>
                  <a:pt x="888266" y="120650"/>
                </a:lnTo>
                <a:lnTo>
                  <a:pt x="867090" y="105410"/>
                </a:lnTo>
                <a:lnTo>
                  <a:pt x="856215" y="96520"/>
                </a:lnTo>
                <a:lnTo>
                  <a:pt x="845152" y="90170"/>
                </a:lnTo>
                <a:lnTo>
                  <a:pt x="833902" y="82550"/>
                </a:lnTo>
                <a:lnTo>
                  <a:pt x="822477" y="74930"/>
                </a:lnTo>
                <a:lnTo>
                  <a:pt x="810893" y="68580"/>
                </a:lnTo>
                <a:lnTo>
                  <a:pt x="787243" y="55880"/>
                </a:lnTo>
                <a:lnTo>
                  <a:pt x="775192" y="50800"/>
                </a:lnTo>
                <a:lnTo>
                  <a:pt x="763010" y="44450"/>
                </a:lnTo>
                <a:lnTo>
                  <a:pt x="738251" y="34290"/>
                </a:lnTo>
                <a:lnTo>
                  <a:pt x="725689" y="30480"/>
                </a:lnTo>
                <a:lnTo>
                  <a:pt x="713027" y="25400"/>
                </a:lnTo>
                <a:lnTo>
                  <a:pt x="687397" y="17780"/>
                </a:lnTo>
                <a:lnTo>
                  <a:pt x="674446" y="15240"/>
                </a:lnTo>
                <a:lnTo>
                  <a:pt x="661425" y="11430"/>
                </a:lnTo>
                <a:lnTo>
                  <a:pt x="635172" y="6350"/>
                </a:lnTo>
                <a:lnTo>
                  <a:pt x="621956" y="5080"/>
                </a:lnTo>
                <a:lnTo>
                  <a:pt x="608701" y="2540"/>
                </a:lnTo>
                <a:lnTo>
                  <a:pt x="582077" y="0"/>
                </a:lnTo>
                <a:lnTo>
                  <a:pt x="515261" y="0"/>
                </a:lnTo>
                <a:lnTo>
                  <a:pt x="462085" y="5080"/>
                </a:lnTo>
                <a:lnTo>
                  <a:pt x="422701" y="12700"/>
                </a:lnTo>
                <a:lnTo>
                  <a:pt x="358626" y="31750"/>
                </a:lnTo>
                <a:lnTo>
                  <a:pt x="321472" y="46990"/>
                </a:lnTo>
                <a:lnTo>
                  <a:pt x="309341" y="53340"/>
                </a:lnTo>
                <a:lnTo>
                  <a:pt x="297360" y="58420"/>
                </a:lnTo>
                <a:lnTo>
                  <a:pt x="273844" y="71120"/>
                </a:lnTo>
                <a:lnTo>
                  <a:pt x="262323" y="78740"/>
                </a:lnTo>
                <a:lnTo>
                  <a:pt x="250980" y="85090"/>
                </a:lnTo>
                <a:lnTo>
                  <a:pt x="239814" y="92710"/>
                </a:lnTo>
                <a:lnTo>
                  <a:pt x="228825" y="100330"/>
                </a:lnTo>
                <a:lnTo>
                  <a:pt x="218026" y="107950"/>
                </a:lnTo>
                <a:lnTo>
                  <a:pt x="207430" y="116840"/>
                </a:lnTo>
                <a:lnTo>
                  <a:pt x="197038" y="124460"/>
                </a:lnTo>
                <a:lnTo>
                  <a:pt x="186848" y="133350"/>
                </a:lnTo>
                <a:lnTo>
                  <a:pt x="176875" y="142240"/>
                </a:lnTo>
                <a:lnTo>
                  <a:pt x="167128" y="151130"/>
                </a:lnTo>
                <a:lnTo>
                  <a:pt x="157610" y="161290"/>
                </a:lnTo>
                <a:lnTo>
                  <a:pt x="148319" y="170180"/>
                </a:lnTo>
                <a:lnTo>
                  <a:pt x="139266" y="180340"/>
                </a:lnTo>
                <a:lnTo>
                  <a:pt x="130464" y="190500"/>
                </a:lnTo>
                <a:lnTo>
                  <a:pt x="121910" y="200660"/>
                </a:lnTo>
                <a:lnTo>
                  <a:pt x="116721" y="207010"/>
                </a:lnTo>
                <a:lnTo>
                  <a:pt x="652152" y="207010"/>
                </a:lnTo>
                <a:lnTo>
                  <a:pt x="710533" y="257810"/>
                </a:lnTo>
                <a:lnTo>
                  <a:pt x="460662" y="543560"/>
                </a:lnTo>
                <a:lnTo>
                  <a:pt x="710533" y="829310"/>
                </a:lnTo>
                <a:lnTo>
                  <a:pt x="652152" y="881380"/>
                </a:lnTo>
                <a:lnTo>
                  <a:pt x="117124" y="881380"/>
                </a:lnTo>
                <a:lnTo>
                  <a:pt x="125539" y="892810"/>
                </a:lnTo>
                <a:lnTo>
                  <a:pt x="134212" y="902970"/>
                </a:lnTo>
                <a:lnTo>
                  <a:pt x="143132" y="911860"/>
                </a:lnTo>
                <a:lnTo>
                  <a:pt x="152289" y="922020"/>
                </a:lnTo>
                <a:lnTo>
                  <a:pt x="181170" y="949960"/>
                </a:lnTo>
                <a:lnTo>
                  <a:pt x="212018" y="975360"/>
                </a:lnTo>
                <a:lnTo>
                  <a:pt x="222715" y="984250"/>
                </a:lnTo>
                <a:lnTo>
                  <a:pt x="233599" y="991870"/>
                </a:lnTo>
                <a:lnTo>
                  <a:pt x="244671" y="999490"/>
                </a:lnTo>
                <a:lnTo>
                  <a:pt x="255931" y="1005840"/>
                </a:lnTo>
                <a:lnTo>
                  <a:pt x="267366" y="1013460"/>
                </a:lnTo>
                <a:lnTo>
                  <a:pt x="290715" y="1026160"/>
                </a:lnTo>
                <a:lnTo>
                  <a:pt x="302631" y="1032510"/>
                </a:lnTo>
                <a:lnTo>
                  <a:pt x="314692" y="1037590"/>
                </a:lnTo>
                <a:lnTo>
                  <a:pt x="326885" y="1043940"/>
                </a:lnTo>
                <a:lnTo>
                  <a:pt x="351666" y="1054100"/>
                </a:lnTo>
                <a:lnTo>
                  <a:pt x="364238" y="1057910"/>
                </a:lnTo>
                <a:lnTo>
                  <a:pt x="376912" y="1062990"/>
                </a:lnTo>
                <a:lnTo>
                  <a:pt x="402564" y="1070610"/>
                </a:lnTo>
                <a:lnTo>
                  <a:pt x="415526" y="1073150"/>
                </a:lnTo>
                <a:lnTo>
                  <a:pt x="428559" y="1076960"/>
                </a:lnTo>
                <a:lnTo>
                  <a:pt x="454834" y="1082040"/>
                </a:lnTo>
                <a:lnTo>
                  <a:pt x="468061" y="1083310"/>
                </a:lnTo>
                <a:lnTo>
                  <a:pt x="481326" y="1085850"/>
                </a:lnTo>
                <a:lnTo>
                  <a:pt x="507972" y="1088390"/>
                </a:lnTo>
                <a:close/>
              </a:path>
              <a:path w="1090295" h="1089660">
                <a:moveTo>
                  <a:pt x="117124" y="881380"/>
                </a:moveTo>
                <a:lnTo>
                  <a:pt x="652152" y="881380"/>
                </a:lnTo>
                <a:lnTo>
                  <a:pt x="357133" y="543560"/>
                </a:lnTo>
                <a:lnTo>
                  <a:pt x="652152" y="207010"/>
                </a:lnTo>
                <a:lnTo>
                  <a:pt x="116721" y="207010"/>
                </a:lnTo>
                <a:lnTo>
                  <a:pt x="113607" y="210820"/>
                </a:lnTo>
                <a:lnTo>
                  <a:pt x="105563" y="222250"/>
                </a:lnTo>
                <a:lnTo>
                  <a:pt x="97788" y="232410"/>
                </a:lnTo>
                <a:lnTo>
                  <a:pt x="76089" y="266700"/>
                </a:lnTo>
                <a:lnTo>
                  <a:pt x="56933" y="302260"/>
                </a:lnTo>
                <a:lnTo>
                  <a:pt x="51127" y="313690"/>
                </a:lnTo>
                <a:lnTo>
                  <a:pt x="45623" y="326390"/>
                </a:lnTo>
                <a:lnTo>
                  <a:pt x="40419" y="337820"/>
                </a:lnTo>
                <a:lnTo>
                  <a:pt x="35516" y="350520"/>
                </a:lnTo>
                <a:lnTo>
                  <a:pt x="22663" y="388620"/>
                </a:lnTo>
                <a:lnTo>
                  <a:pt x="12637" y="427990"/>
                </a:lnTo>
                <a:lnTo>
                  <a:pt x="5494" y="467360"/>
                </a:lnTo>
                <a:lnTo>
                  <a:pt x="1275" y="506730"/>
                </a:lnTo>
                <a:lnTo>
                  <a:pt x="0" y="547370"/>
                </a:lnTo>
                <a:lnTo>
                  <a:pt x="231" y="560070"/>
                </a:lnTo>
                <a:lnTo>
                  <a:pt x="2892" y="600710"/>
                </a:lnTo>
                <a:lnTo>
                  <a:pt x="8495" y="640080"/>
                </a:lnTo>
                <a:lnTo>
                  <a:pt x="17009" y="679450"/>
                </a:lnTo>
                <a:lnTo>
                  <a:pt x="28384" y="717550"/>
                </a:lnTo>
                <a:lnTo>
                  <a:pt x="42561" y="755650"/>
                </a:lnTo>
                <a:lnTo>
                  <a:pt x="47899" y="767080"/>
                </a:lnTo>
                <a:lnTo>
                  <a:pt x="53536" y="779780"/>
                </a:lnTo>
                <a:lnTo>
                  <a:pt x="59466" y="791210"/>
                </a:lnTo>
                <a:lnTo>
                  <a:pt x="65689" y="803910"/>
                </a:lnTo>
                <a:lnTo>
                  <a:pt x="72205" y="815340"/>
                </a:lnTo>
                <a:lnTo>
                  <a:pt x="79006" y="826770"/>
                </a:lnTo>
                <a:lnTo>
                  <a:pt x="86083" y="838200"/>
                </a:lnTo>
                <a:lnTo>
                  <a:pt x="93438" y="849630"/>
                </a:lnTo>
                <a:lnTo>
                  <a:pt x="101069" y="859790"/>
                </a:lnTo>
                <a:lnTo>
                  <a:pt x="108968" y="871220"/>
                </a:lnTo>
                <a:lnTo>
                  <a:pt x="117124" y="881380"/>
                </a:lnTo>
                <a:close/>
              </a:path>
              <a:path w="1090295" h="1089660">
                <a:moveTo>
                  <a:pt x="534707" y="1089660"/>
                </a:moveTo>
                <a:lnTo>
                  <a:pt x="548084" y="1089660"/>
                </a:lnTo>
                <a:lnTo>
                  <a:pt x="561466" y="1088390"/>
                </a:lnTo>
                <a:lnTo>
                  <a:pt x="521337" y="1088390"/>
                </a:lnTo>
                <a:lnTo>
                  <a:pt x="534707" y="1089660"/>
                </a:lnTo>
                <a:close/>
              </a:path>
            </a:pathLst>
          </a:custGeom>
          <a:solidFill>
            <a:srgbClr val="FAECE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4187833" y="3851205"/>
            <a:ext cx="726863" cy="726440"/>
          </a:xfrm>
          <a:custGeom>
            <a:avLst/>
            <a:gdLst/>
            <a:ahLst/>
            <a:cxnLst/>
            <a:rect l="l" t="t" r="r" b="b"/>
            <a:pathLst>
              <a:path w="1090295" h="1089659">
                <a:moveTo>
                  <a:pt x="507972" y="1088390"/>
                </a:moveTo>
                <a:lnTo>
                  <a:pt x="574829" y="1088390"/>
                </a:lnTo>
                <a:lnTo>
                  <a:pt x="628002" y="1083310"/>
                </a:lnTo>
                <a:lnTo>
                  <a:pt x="667381" y="1075690"/>
                </a:lnTo>
                <a:lnTo>
                  <a:pt x="731445" y="1056640"/>
                </a:lnTo>
                <a:lnTo>
                  <a:pt x="768590" y="1041400"/>
                </a:lnTo>
                <a:lnTo>
                  <a:pt x="780718" y="1035050"/>
                </a:lnTo>
                <a:lnTo>
                  <a:pt x="792696" y="1029970"/>
                </a:lnTo>
                <a:lnTo>
                  <a:pt x="816204" y="1017270"/>
                </a:lnTo>
                <a:lnTo>
                  <a:pt x="827720" y="1009650"/>
                </a:lnTo>
                <a:lnTo>
                  <a:pt x="839059" y="1003300"/>
                </a:lnTo>
                <a:lnTo>
                  <a:pt x="850221" y="995680"/>
                </a:lnTo>
                <a:lnTo>
                  <a:pt x="861206" y="988060"/>
                </a:lnTo>
                <a:lnTo>
                  <a:pt x="872000" y="980440"/>
                </a:lnTo>
                <a:lnTo>
                  <a:pt x="882591" y="971550"/>
                </a:lnTo>
                <a:lnTo>
                  <a:pt x="892978" y="963930"/>
                </a:lnTo>
                <a:lnTo>
                  <a:pt x="903162" y="955040"/>
                </a:lnTo>
                <a:lnTo>
                  <a:pt x="913130" y="946150"/>
                </a:lnTo>
                <a:lnTo>
                  <a:pt x="922871" y="937260"/>
                </a:lnTo>
                <a:lnTo>
                  <a:pt x="932384" y="927100"/>
                </a:lnTo>
                <a:lnTo>
                  <a:pt x="941669" y="918210"/>
                </a:lnTo>
                <a:lnTo>
                  <a:pt x="968060" y="887730"/>
                </a:lnTo>
                <a:lnTo>
                  <a:pt x="984394" y="866140"/>
                </a:lnTo>
                <a:lnTo>
                  <a:pt x="992163" y="855980"/>
                </a:lnTo>
                <a:lnTo>
                  <a:pt x="1013842" y="821690"/>
                </a:lnTo>
                <a:lnTo>
                  <a:pt x="1032977" y="786130"/>
                </a:lnTo>
                <a:lnTo>
                  <a:pt x="1038775" y="774700"/>
                </a:lnTo>
                <a:lnTo>
                  <a:pt x="1044272" y="762000"/>
                </a:lnTo>
                <a:lnTo>
                  <a:pt x="1049468" y="749300"/>
                </a:lnTo>
                <a:lnTo>
                  <a:pt x="1054364" y="737870"/>
                </a:lnTo>
                <a:lnTo>
                  <a:pt x="1067194" y="699770"/>
                </a:lnTo>
                <a:lnTo>
                  <a:pt x="1077197" y="660400"/>
                </a:lnTo>
                <a:lnTo>
                  <a:pt x="1084316" y="621030"/>
                </a:lnTo>
                <a:lnTo>
                  <a:pt x="1088511" y="581660"/>
                </a:lnTo>
                <a:lnTo>
                  <a:pt x="1089763" y="541020"/>
                </a:lnTo>
                <a:lnTo>
                  <a:pt x="1089524" y="528320"/>
                </a:lnTo>
                <a:lnTo>
                  <a:pt x="1086841" y="487680"/>
                </a:lnTo>
                <a:lnTo>
                  <a:pt x="1081222" y="448310"/>
                </a:lnTo>
                <a:lnTo>
                  <a:pt x="1072697" y="408940"/>
                </a:lnTo>
                <a:lnTo>
                  <a:pt x="1061315" y="370840"/>
                </a:lnTo>
                <a:lnTo>
                  <a:pt x="1047136" y="332740"/>
                </a:lnTo>
                <a:lnTo>
                  <a:pt x="1041798" y="321310"/>
                </a:lnTo>
                <a:lnTo>
                  <a:pt x="1036161" y="308610"/>
                </a:lnTo>
                <a:lnTo>
                  <a:pt x="1030233" y="297180"/>
                </a:lnTo>
                <a:lnTo>
                  <a:pt x="1024011" y="284480"/>
                </a:lnTo>
                <a:lnTo>
                  <a:pt x="1017498" y="273050"/>
                </a:lnTo>
                <a:lnTo>
                  <a:pt x="1010700" y="261620"/>
                </a:lnTo>
                <a:lnTo>
                  <a:pt x="1003625" y="250190"/>
                </a:lnTo>
                <a:lnTo>
                  <a:pt x="996275" y="238760"/>
                </a:lnTo>
                <a:lnTo>
                  <a:pt x="988648" y="228600"/>
                </a:lnTo>
                <a:lnTo>
                  <a:pt x="980753" y="217170"/>
                </a:lnTo>
                <a:lnTo>
                  <a:pt x="955525" y="186690"/>
                </a:lnTo>
                <a:lnTo>
                  <a:pt x="928073" y="157480"/>
                </a:lnTo>
                <a:lnTo>
                  <a:pt x="918450" y="147320"/>
                </a:lnTo>
                <a:lnTo>
                  <a:pt x="888266" y="120650"/>
                </a:lnTo>
                <a:lnTo>
                  <a:pt x="867090" y="105410"/>
                </a:lnTo>
                <a:lnTo>
                  <a:pt x="856215" y="96520"/>
                </a:lnTo>
                <a:lnTo>
                  <a:pt x="845152" y="90170"/>
                </a:lnTo>
                <a:lnTo>
                  <a:pt x="833902" y="82550"/>
                </a:lnTo>
                <a:lnTo>
                  <a:pt x="822477" y="74930"/>
                </a:lnTo>
                <a:lnTo>
                  <a:pt x="810893" y="68580"/>
                </a:lnTo>
                <a:lnTo>
                  <a:pt x="787243" y="55880"/>
                </a:lnTo>
                <a:lnTo>
                  <a:pt x="775192" y="50800"/>
                </a:lnTo>
                <a:lnTo>
                  <a:pt x="763010" y="44450"/>
                </a:lnTo>
                <a:lnTo>
                  <a:pt x="738251" y="34290"/>
                </a:lnTo>
                <a:lnTo>
                  <a:pt x="725689" y="30480"/>
                </a:lnTo>
                <a:lnTo>
                  <a:pt x="713027" y="25400"/>
                </a:lnTo>
                <a:lnTo>
                  <a:pt x="687397" y="17780"/>
                </a:lnTo>
                <a:lnTo>
                  <a:pt x="674446" y="15240"/>
                </a:lnTo>
                <a:lnTo>
                  <a:pt x="661425" y="11430"/>
                </a:lnTo>
                <a:lnTo>
                  <a:pt x="635172" y="6350"/>
                </a:lnTo>
                <a:lnTo>
                  <a:pt x="621956" y="5080"/>
                </a:lnTo>
                <a:lnTo>
                  <a:pt x="608701" y="2540"/>
                </a:lnTo>
                <a:lnTo>
                  <a:pt x="582077" y="0"/>
                </a:lnTo>
                <a:lnTo>
                  <a:pt x="515261" y="0"/>
                </a:lnTo>
                <a:lnTo>
                  <a:pt x="462085" y="5080"/>
                </a:lnTo>
                <a:lnTo>
                  <a:pt x="422701" y="12700"/>
                </a:lnTo>
                <a:lnTo>
                  <a:pt x="358626" y="31750"/>
                </a:lnTo>
                <a:lnTo>
                  <a:pt x="321472" y="46990"/>
                </a:lnTo>
                <a:lnTo>
                  <a:pt x="309341" y="53340"/>
                </a:lnTo>
                <a:lnTo>
                  <a:pt x="297360" y="58420"/>
                </a:lnTo>
                <a:lnTo>
                  <a:pt x="273844" y="71120"/>
                </a:lnTo>
                <a:lnTo>
                  <a:pt x="262323" y="78740"/>
                </a:lnTo>
                <a:lnTo>
                  <a:pt x="250980" y="85090"/>
                </a:lnTo>
                <a:lnTo>
                  <a:pt x="239814" y="92710"/>
                </a:lnTo>
                <a:lnTo>
                  <a:pt x="228825" y="100330"/>
                </a:lnTo>
                <a:lnTo>
                  <a:pt x="218026" y="107950"/>
                </a:lnTo>
                <a:lnTo>
                  <a:pt x="207430" y="116840"/>
                </a:lnTo>
                <a:lnTo>
                  <a:pt x="197038" y="124460"/>
                </a:lnTo>
                <a:lnTo>
                  <a:pt x="186848" y="133350"/>
                </a:lnTo>
                <a:lnTo>
                  <a:pt x="176875" y="142240"/>
                </a:lnTo>
                <a:lnTo>
                  <a:pt x="167128" y="151130"/>
                </a:lnTo>
                <a:lnTo>
                  <a:pt x="157610" y="161290"/>
                </a:lnTo>
                <a:lnTo>
                  <a:pt x="148319" y="170180"/>
                </a:lnTo>
                <a:lnTo>
                  <a:pt x="139266" y="180340"/>
                </a:lnTo>
                <a:lnTo>
                  <a:pt x="130464" y="190500"/>
                </a:lnTo>
                <a:lnTo>
                  <a:pt x="121910" y="200660"/>
                </a:lnTo>
                <a:lnTo>
                  <a:pt x="116721" y="207010"/>
                </a:lnTo>
                <a:lnTo>
                  <a:pt x="652152" y="207010"/>
                </a:lnTo>
                <a:lnTo>
                  <a:pt x="710533" y="257810"/>
                </a:lnTo>
                <a:lnTo>
                  <a:pt x="460662" y="543560"/>
                </a:lnTo>
                <a:lnTo>
                  <a:pt x="710533" y="829310"/>
                </a:lnTo>
                <a:lnTo>
                  <a:pt x="652152" y="881380"/>
                </a:lnTo>
                <a:lnTo>
                  <a:pt x="117124" y="881380"/>
                </a:lnTo>
                <a:lnTo>
                  <a:pt x="125539" y="892810"/>
                </a:lnTo>
                <a:lnTo>
                  <a:pt x="134212" y="902970"/>
                </a:lnTo>
                <a:lnTo>
                  <a:pt x="143132" y="911860"/>
                </a:lnTo>
                <a:lnTo>
                  <a:pt x="152289" y="922020"/>
                </a:lnTo>
                <a:lnTo>
                  <a:pt x="181170" y="949960"/>
                </a:lnTo>
                <a:lnTo>
                  <a:pt x="212018" y="975360"/>
                </a:lnTo>
                <a:lnTo>
                  <a:pt x="222715" y="984250"/>
                </a:lnTo>
                <a:lnTo>
                  <a:pt x="233599" y="991870"/>
                </a:lnTo>
                <a:lnTo>
                  <a:pt x="244671" y="999490"/>
                </a:lnTo>
                <a:lnTo>
                  <a:pt x="255931" y="1005840"/>
                </a:lnTo>
                <a:lnTo>
                  <a:pt x="267366" y="1013460"/>
                </a:lnTo>
                <a:lnTo>
                  <a:pt x="290715" y="1026160"/>
                </a:lnTo>
                <a:lnTo>
                  <a:pt x="302631" y="1032510"/>
                </a:lnTo>
                <a:lnTo>
                  <a:pt x="314692" y="1037590"/>
                </a:lnTo>
                <a:lnTo>
                  <a:pt x="326885" y="1043940"/>
                </a:lnTo>
                <a:lnTo>
                  <a:pt x="351666" y="1054100"/>
                </a:lnTo>
                <a:lnTo>
                  <a:pt x="364238" y="1057910"/>
                </a:lnTo>
                <a:lnTo>
                  <a:pt x="376912" y="1062990"/>
                </a:lnTo>
                <a:lnTo>
                  <a:pt x="402564" y="1070610"/>
                </a:lnTo>
                <a:lnTo>
                  <a:pt x="415526" y="1073150"/>
                </a:lnTo>
                <a:lnTo>
                  <a:pt x="428559" y="1076960"/>
                </a:lnTo>
                <a:lnTo>
                  <a:pt x="454834" y="1082040"/>
                </a:lnTo>
                <a:lnTo>
                  <a:pt x="468061" y="1083310"/>
                </a:lnTo>
                <a:lnTo>
                  <a:pt x="481326" y="1085850"/>
                </a:lnTo>
                <a:lnTo>
                  <a:pt x="507972" y="1088390"/>
                </a:lnTo>
                <a:close/>
              </a:path>
              <a:path w="1090295" h="1089659">
                <a:moveTo>
                  <a:pt x="117124" y="881380"/>
                </a:moveTo>
                <a:lnTo>
                  <a:pt x="652152" y="881380"/>
                </a:lnTo>
                <a:lnTo>
                  <a:pt x="357133" y="543560"/>
                </a:lnTo>
                <a:lnTo>
                  <a:pt x="652152" y="207010"/>
                </a:lnTo>
                <a:lnTo>
                  <a:pt x="116721" y="207010"/>
                </a:lnTo>
                <a:lnTo>
                  <a:pt x="113607" y="210820"/>
                </a:lnTo>
                <a:lnTo>
                  <a:pt x="105563" y="222250"/>
                </a:lnTo>
                <a:lnTo>
                  <a:pt x="97788" y="232410"/>
                </a:lnTo>
                <a:lnTo>
                  <a:pt x="76089" y="266700"/>
                </a:lnTo>
                <a:lnTo>
                  <a:pt x="56933" y="302260"/>
                </a:lnTo>
                <a:lnTo>
                  <a:pt x="51127" y="313690"/>
                </a:lnTo>
                <a:lnTo>
                  <a:pt x="45623" y="326390"/>
                </a:lnTo>
                <a:lnTo>
                  <a:pt x="40419" y="337820"/>
                </a:lnTo>
                <a:lnTo>
                  <a:pt x="35516" y="350520"/>
                </a:lnTo>
                <a:lnTo>
                  <a:pt x="22663" y="388620"/>
                </a:lnTo>
                <a:lnTo>
                  <a:pt x="12637" y="427990"/>
                </a:lnTo>
                <a:lnTo>
                  <a:pt x="5494" y="467360"/>
                </a:lnTo>
                <a:lnTo>
                  <a:pt x="1275" y="506730"/>
                </a:lnTo>
                <a:lnTo>
                  <a:pt x="0" y="547370"/>
                </a:lnTo>
                <a:lnTo>
                  <a:pt x="231" y="560070"/>
                </a:lnTo>
                <a:lnTo>
                  <a:pt x="2892" y="600710"/>
                </a:lnTo>
                <a:lnTo>
                  <a:pt x="8495" y="640080"/>
                </a:lnTo>
                <a:lnTo>
                  <a:pt x="17009" y="679450"/>
                </a:lnTo>
                <a:lnTo>
                  <a:pt x="28384" y="717550"/>
                </a:lnTo>
                <a:lnTo>
                  <a:pt x="42561" y="755650"/>
                </a:lnTo>
                <a:lnTo>
                  <a:pt x="47899" y="767080"/>
                </a:lnTo>
                <a:lnTo>
                  <a:pt x="53536" y="779780"/>
                </a:lnTo>
                <a:lnTo>
                  <a:pt x="59466" y="791210"/>
                </a:lnTo>
                <a:lnTo>
                  <a:pt x="65689" y="803910"/>
                </a:lnTo>
                <a:lnTo>
                  <a:pt x="72205" y="815340"/>
                </a:lnTo>
                <a:lnTo>
                  <a:pt x="79006" y="826770"/>
                </a:lnTo>
                <a:lnTo>
                  <a:pt x="86083" y="838200"/>
                </a:lnTo>
                <a:lnTo>
                  <a:pt x="93438" y="849630"/>
                </a:lnTo>
                <a:lnTo>
                  <a:pt x="101069" y="859790"/>
                </a:lnTo>
                <a:lnTo>
                  <a:pt x="108968" y="871220"/>
                </a:lnTo>
                <a:lnTo>
                  <a:pt x="117124" y="881380"/>
                </a:lnTo>
                <a:close/>
              </a:path>
              <a:path w="1090295" h="1089659">
                <a:moveTo>
                  <a:pt x="534707" y="1089660"/>
                </a:moveTo>
                <a:lnTo>
                  <a:pt x="548084" y="1089660"/>
                </a:lnTo>
                <a:lnTo>
                  <a:pt x="561466" y="1088390"/>
                </a:lnTo>
                <a:lnTo>
                  <a:pt x="521337" y="1088390"/>
                </a:lnTo>
                <a:lnTo>
                  <a:pt x="534707" y="1089660"/>
                </a:lnTo>
                <a:close/>
              </a:path>
            </a:pathLst>
          </a:custGeom>
          <a:solidFill>
            <a:srgbClr val="FAECE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4187833" y="4901371"/>
            <a:ext cx="726863" cy="726440"/>
          </a:xfrm>
          <a:custGeom>
            <a:avLst/>
            <a:gdLst/>
            <a:ahLst/>
            <a:cxnLst/>
            <a:rect l="l" t="t" r="r" b="b"/>
            <a:pathLst>
              <a:path w="1090295" h="1089659">
                <a:moveTo>
                  <a:pt x="507972" y="1088390"/>
                </a:moveTo>
                <a:lnTo>
                  <a:pt x="574829" y="1088390"/>
                </a:lnTo>
                <a:lnTo>
                  <a:pt x="628002" y="1083310"/>
                </a:lnTo>
                <a:lnTo>
                  <a:pt x="667381" y="1075690"/>
                </a:lnTo>
                <a:lnTo>
                  <a:pt x="731445" y="1056640"/>
                </a:lnTo>
                <a:lnTo>
                  <a:pt x="768590" y="1041400"/>
                </a:lnTo>
                <a:lnTo>
                  <a:pt x="780718" y="1035050"/>
                </a:lnTo>
                <a:lnTo>
                  <a:pt x="792696" y="1029970"/>
                </a:lnTo>
                <a:lnTo>
                  <a:pt x="816204" y="1017270"/>
                </a:lnTo>
                <a:lnTo>
                  <a:pt x="827720" y="1009650"/>
                </a:lnTo>
                <a:lnTo>
                  <a:pt x="839059" y="1003300"/>
                </a:lnTo>
                <a:lnTo>
                  <a:pt x="850221" y="995680"/>
                </a:lnTo>
                <a:lnTo>
                  <a:pt x="861206" y="988060"/>
                </a:lnTo>
                <a:lnTo>
                  <a:pt x="872000" y="980440"/>
                </a:lnTo>
                <a:lnTo>
                  <a:pt x="882591" y="971550"/>
                </a:lnTo>
                <a:lnTo>
                  <a:pt x="892978" y="963930"/>
                </a:lnTo>
                <a:lnTo>
                  <a:pt x="903162" y="955040"/>
                </a:lnTo>
                <a:lnTo>
                  <a:pt x="913130" y="946150"/>
                </a:lnTo>
                <a:lnTo>
                  <a:pt x="922871" y="937260"/>
                </a:lnTo>
                <a:lnTo>
                  <a:pt x="932384" y="927100"/>
                </a:lnTo>
                <a:lnTo>
                  <a:pt x="941669" y="918210"/>
                </a:lnTo>
                <a:lnTo>
                  <a:pt x="968060" y="887730"/>
                </a:lnTo>
                <a:lnTo>
                  <a:pt x="984394" y="866140"/>
                </a:lnTo>
                <a:lnTo>
                  <a:pt x="992163" y="855980"/>
                </a:lnTo>
                <a:lnTo>
                  <a:pt x="1013842" y="821690"/>
                </a:lnTo>
                <a:lnTo>
                  <a:pt x="1032977" y="786130"/>
                </a:lnTo>
                <a:lnTo>
                  <a:pt x="1038775" y="774700"/>
                </a:lnTo>
                <a:lnTo>
                  <a:pt x="1044272" y="762000"/>
                </a:lnTo>
                <a:lnTo>
                  <a:pt x="1049468" y="749300"/>
                </a:lnTo>
                <a:lnTo>
                  <a:pt x="1054364" y="737870"/>
                </a:lnTo>
                <a:lnTo>
                  <a:pt x="1067194" y="699770"/>
                </a:lnTo>
                <a:lnTo>
                  <a:pt x="1077197" y="660400"/>
                </a:lnTo>
                <a:lnTo>
                  <a:pt x="1084316" y="621030"/>
                </a:lnTo>
                <a:lnTo>
                  <a:pt x="1088511" y="581660"/>
                </a:lnTo>
                <a:lnTo>
                  <a:pt x="1089763" y="541020"/>
                </a:lnTo>
                <a:lnTo>
                  <a:pt x="1089524" y="528320"/>
                </a:lnTo>
                <a:lnTo>
                  <a:pt x="1086841" y="487680"/>
                </a:lnTo>
                <a:lnTo>
                  <a:pt x="1081222" y="448310"/>
                </a:lnTo>
                <a:lnTo>
                  <a:pt x="1072697" y="408940"/>
                </a:lnTo>
                <a:lnTo>
                  <a:pt x="1061315" y="370840"/>
                </a:lnTo>
                <a:lnTo>
                  <a:pt x="1047136" y="332740"/>
                </a:lnTo>
                <a:lnTo>
                  <a:pt x="1041798" y="321310"/>
                </a:lnTo>
                <a:lnTo>
                  <a:pt x="1036161" y="308610"/>
                </a:lnTo>
                <a:lnTo>
                  <a:pt x="1030233" y="297180"/>
                </a:lnTo>
                <a:lnTo>
                  <a:pt x="1024011" y="284480"/>
                </a:lnTo>
                <a:lnTo>
                  <a:pt x="1017498" y="273050"/>
                </a:lnTo>
                <a:lnTo>
                  <a:pt x="1010700" y="261620"/>
                </a:lnTo>
                <a:lnTo>
                  <a:pt x="1003625" y="250190"/>
                </a:lnTo>
                <a:lnTo>
                  <a:pt x="996275" y="238760"/>
                </a:lnTo>
                <a:lnTo>
                  <a:pt x="988648" y="228600"/>
                </a:lnTo>
                <a:lnTo>
                  <a:pt x="980753" y="217170"/>
                </a:lnTo>
                <a:lnTo>
                  <a:pt x="955525" y="186690"/>
                </a:lnTo>
                <a:lnTo>
                  <a:pt x="928073" y="157480"/>
                </a:lnTo>
                <a:lnTo>
                  <a:pt x="918450" y="147320"/>
                </a:lnTo>
                <a:lnTo>
                  <a:pt x="888266" y="120650"/>
                </a:lnTo>
                <a:lnTo>
                  <a:pt x="867090" y="105410"/>
                </a:lnTo>
                <a:lnTo>
                  <a:pt x="856215" y="96520"/>
                </a:lnTo>
                <a:lnTo>
                  <a:pt x="845152" y="90170"/>
                </a:lnTo>
                <a:lnTo>
                  <a:pt x="833902" y="82550"/>
                </a:lnTo>
                <a:lnTo>
                  <a:pt x="822477" y="74930"/>
                </a:lnTo>
                <a:lnTo>
                  <a:pt x="810893" y="68580"/>
                </a:lnTo>
                <a:lnTo>
                  <a:pt x="787243" y="55880"/>
                </a:lnTo>
                <a:lnTo>
                  <a:pt x="775192" y="50800"/>
                </a:lnTo>
                <a:lnTo>
                  <a:pt x="763010" y="44450"/>
                </a:lnTo>
                <a:lnTo>
                  <a:pt x="738251" y="34290"/>
                </a:lnTo>
                <a:lnTo>
                  <a:pt x="725689" y="30480"/>
                </a:lnTo>
                <a:lnTo>
                  <a:pt x="713027" y="25400"/>
                </a:lnTo>
                <a:lnTo>
                  <a:pt x="687397" y="17780"/>
                </a:lnTo>
                <a:lnTo>
                  <a:pt x="674446" y="15240"/>
                </a:lnTo>
                <a:lnTo>
                  <a:pt x="661425" y="11430"/>
                </a:lnTo>
                <a:lnTo>
                  <a:pt x="635172" y="6350"/>
                </a:lnTo>
                <a:lnTo>
                  <a:pt x="621956" y="5080"/>
                </a:lnTo>
                <a:lnTo>
                  <a:pt x="608701" y="2540"/>
                </a:lnTo>
                <a:lnTo>
                  <a:pt x="582077" y="0"/>
                </a:lnTo>
                <a:lnTo>
                  <a:pt x="515261" y="0"/>
                </a:lnTo>
                <a:lnTo>
                  <a:pt x="462085" y="5080"/>
                </a:lnTo>
                <a:lnTo>
                  <a:pt x="422701" y="12700"/>
                </a:lnTo>
                <a:lnTo>
                  <a:pt x="358626" y="31750"/>
                </a:lnTo>
                <a:lnTo>
                  <a:pt x="321472" y="46990"/>
                </a:lnTo>
                <a:lnTo>
                  <a:pt x="309341" y="53340"/>
                </a:lnTo>
                <a:lnTo>
                  <a:pt x="297360" y="58420"/>
                </a:lnTo>
                <a:lnTo>
                  <a:pt x="273844" y="71120"/>
                </a:lnTo>
                <a:lnTo>
                  <a:pt x="262323" y="78740"/>
                </a:lnTo>
                <a:lnTo>
                  <a:pt x="250980" y="85090"/>
                </a:lnTo>
                <a:lnTo>
                  <a:pt x="239814" y="92710"/>
                </a:lnTo>
                <a:lnTo>
                  <a:pt x="228825" y="100330"/>
                </a:lnTo>
                <a:lnTo>
                  <a:pt x="218026" y="107950"/>
                </a:lnTo>
                <a:lnTo>
                  <a:pt x="207430" y="116840"/>
                </a:lnTo>
                <a:lnTo>
                  <a:pt x="197038" y="124460"/>
                </a:lnTo>
                <a:lnTo>
                  <a:pt x="186848" y="133350"/>
                </a:lnTo>
                <a:lnTo>
                  <a:pt x="176875" y="142240"/>
                </a:lnTo>
                <a:lnTo>
                  <a:pt x="167128" y="151130"/>
                </a:lnTo>
                <a:lnTo>
                  <a:pt x="157610" y="161290"/>
                </a:lnTo>
                <a:lnTo>
                  <a:pt x="148319" y="170180"/>
                </a:lnTo>
                <a:lnTo>
                  <a:pt x="139266" y="180340"/>
                </a:lnTo>
                <a:lnTo>
                  <a:pt x="130464" y="190500"/>
                </a:lnTo>
                <a:lnTo>
                  <a:pt x="121910" y="200660"/>
                </a:lnTo>
                <a:lnTo>
                  <a:pt x="116721" y="207010"/>
                </a:lnTo>
                <a:lnTo>
                  <a:pt x="652152" y="207010"/>
                </a:lnTo>
                <a:lnTo>
                  <a:pt x="710533" y="257810"/>
                </a:lnTo>
                <a:lnTo>
                  <a:pt x="460662" y="543560"/>
                </a:lnTo>
                <a:lnTo>
                  <a:pt x="710533" y="829310"/>
                </a:lnTo>
                <a:lnTo>
                  <a:pt x="652152" y="881380"/>
                </a:lnTo>
                <a:lnTo>
                  <a:pt x="117124" y="881380"/>
                </a:lnTo>
                <a:lnTo>
                  <a:pt x="125539" y="892810"/>
                </a:lnTo>
                <a:lnTo>
                  <a:pt x="134212" y="902970"/>
                </a:lnTo>
                <a:lnTo>
                  <a:pt x="143132" y="911860"/>
                </a:lnTo>
                <a:lnTo>
                  <a:pt x="152289" y="922020"/>
                </a:lnTo>
                <a:lnTo>
                  <a:pt x="181170" y="949960"/>
                </a:lnTo>
                <a:lnTo>
                  <a:pt x="212018" y="975360"/>
                </a:lnTo>
                <a:lnTo>
                  <a:pt x="222715" y="984250"/>
                </a:lnTo>
                <a:lnTo>
                  <a:pt x="233599" y="991870"/>
                </a:lnTo>
                <a:lnTo>
                  <a:pt x="244671" y="999490"/>
                </a:lnTo>
                <a:lnTo>
                  <a:pt x="255931" y="1005840"/>
                </a:lnTo>
                <a:lnTo>
                  <a:pt x="267366" y="1013460"/>
                </a:lnTo>
                <a:lnTo>
                  <a:pt x="290715" y="1026160"/>
                </a:lnTo>
                <a:lnTo>
                  <a:pt x="302631" y="1032510"/>
                </a:lnTo>
                <a:lnTo>
                  <a:pt x="314692" y="1037590"/>
                </a:lnTo>
                <a:lnTo>
                  <a:pt x="326885" y="1043940"/>
                </a:lnTo>
                <a:lnTo>
                  <a:pt x="351666" y="1054100"/>
                </a:lnTo>
                <a:lnTo>
                  <a:pt x="364238" y="1057910"/>
                </a:lnTo>
                <a:lnTo>
                  <a:pt x="376912" y="1062990"/>
                </a:lnTo>
                <a:lnTo>
                  <a:pt x="402564" y="1070610"/>
                </a:lnTo>
                <a:lnTo>
                  <a:pt x="415526" y="1073150"/>
                </a:lnTo>
                <a:lnTo>
                  <a:pt x="428559" y="1076960"/>
                </a:lnTo>
                <a:lnTo>
                  <a:pt x="454834" y="1082040"/>
                </a:lnTo>
                <a:lnTo>
                  <a:pt x="468061" y="1083310"/>
                </a:lnTo>
                <a:lnTo>
                  <a:pt x="481326" y="1085850"/>
                </a:lnTo>
                <a:lnTo>
                  <a:pt x="507972" y="1088390"/>
                </a:lnTo>
                <a:close/>
              </a:path>
              <a:path w="1090295" h="1089659">
                <a:moveTo>
                  <a:pt x="117124" y="881380"/>
                </a:moveTo>
                <a:lnTo>
                  <a:pt x="652152" y="881380"/>
                </a:lnTo>
                <a:lnTo>
                  <a:pt x="357133" y="543560"/>
                </a:lnTo>
                <a:lnTo>
                  <a:pt x="652152" y="207010"/>
                </a:lnTo>
                <a:lnTo>
                  <a:pt x="116721" y="207010"/>
                </a:lnTo>
                <a:lnTo>
                  <a:pt x="113607" y="210820"/>
                </a:lnTo>
                <a:lnTo>
                  <a:pt x="105563" y="222250"/>
                </a:lnTo>
                <a:lnTo>
                  <a:pt x="97788" y="232410"/>
                </a:lnTo>
                <a:lnTo>
                  <a:pt x="76089" y="266700"/>
                </a:lnTo>
                <a:lnTo>
                  <a:pt x="56933" y="302260"/>
                </a:lnTo>
                <a:lnTo>
                  <a:pt x="51127" y="313690"/>
                </a:lnTo>
                <a:lnTo>
                  <a:pt x="45623" y="326390"/>
                </a:lnTo>
                <a:lnTo>
                  <a:pt x="40419" y="337820"/>
                </a:lnTo>
                <a:lnTo>
                  <a:pt x="35516" y="350520"/>
                </a:lnTo>
                <a:lnTo>
                  <a:pt x="22663" y="388620"/>
                </a:lnTo>
                <a:lnTo>
                  <a:pt x="12637" y="427990"/>
                </a:lnTo>
                <a:lnTo>
                  <a:pt x="5494" y="467360"/>
                </a:lnTo>
                <a:lnTo>
                  <a:pt x="1275" y="506730"/>
                </a:lnTo>
                <a:lnTo>
                  <a:pt x="0" y="547370"/>
                </a:lnTo>
                <a:lnTo>
                  <a:pt x="231" y="560070"/>
                </a:lnTo>
                <a:lnTo>
                  <a:pt x="2892" y="600710"/>
                </a:lnTo>
                <a:lnTo>
                  <a:pt x="8495" y="640080"/>
                </a:lnTo>
                <a:lnTo>
                  <a:pt x="17009" y="679450"/>
                </a:lnTo>
                <a:lnTo>
                  <a:pt x="28384" y="717550"/>
                </a:lnTo>
                <a:lnTo>
                  <a:pt x="42561" y="755650"/>
                </a:lnTo>
                <a:lnTo>
                  <a:pt x="47899" y="767080"/>
                </a:lnTo>
                <a:lnTo>
                  <a:pt x="53536" y="779780"/>
                </a:lnTo>
                <a:lnTo>
                  <a:pt x="59466" y="791210"/>
                </a:lnTo>
                <a:lnTo>
                  <a:pt x="65689" y="803910"/>
                </a:lnTo>
                <a:lnTo>
                  <a:pt x="72205" y="815340"/>
                </a:lnTo>
                <a:lnTo>
                  <a:pt x="79006" y="826770"/>
                </a:lnTo>
                <a:lnTo>
                  <a:pt x="86083" y="838200"/>
                </a:lnTo>
                <a:lnTo>
                  <a:pt x="93438" y="849630"/>
                </a:lnTo>
                <a:lnTo>
                  <a:pt x="101069" y="859790"/>
                </a:lnTo>
                <a:lnTo>
                  <a:pt x="108968" y="871220"/>
                </a:lnTo>
                <a:lnTo>
                  <a:pt x="117124" y="881380"/>
                </a:lnTo>
                <a:close/>
              </a:path>
              <a:path w="1090295" h="1089659">
                <a:moveTo>
                  <a:pt x="534707" y="1089660"/>
                </a:moveTo>
                <a:lnTo>
                  <a:pt x="548084" y="1089660"/>
                </a:lnTo>
                <a:lnTo>
                  <a:pt x="561466" y="1088390"/>
                </a:lnTo>
                <a:lnTo>
                  <a:pt x="521337" y="1088390"/>
                </a:lnTo>
                <a:lnTo>
                  <a:pt x="534707" y="1089660"/>
                </a:lnTo>
                <a:close/>
              </a:path>
            </a:pathLst>
          </a:custGeom>
          <a:solidFill>
            <a:srgbClr val="FAECE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4187833" y="5894259"/>
            <a:ext cx="726863" cy="726440"/>
          </a:xfrm>
          <a:custGeom>
            <a:avLst/>
            <a:gdLst/>
            <a:ahLst/>
            <a:cxnLst/>
            <a:rect l="l" t="t" r="r" b="b"/>
            <a:pathLst>
              <a:path w="1090295" h="1089659">
                <a:moveTo>
                  <a:pt x="507972" y="1088390"/>
                </a:moveTo>
                <a:lnTo>
                  <a:pt x="574829" y="1088390"/>
                </a:lnTo>
                <a:lnTo>
                  <a:pt x="628002" y="1083310"/>
                </a:lnTo>
                <a:lnTo>
                  <a:pt x="667381" y="1075690"/>
                </a:lnTo>
                <a:lnTo>
                  <a:pt x="731445" y="1056640"/>
                </a:lnTo>
                <a:lnTo>
                  <a:pt x="768590" y="1041400"/>
                </a:lnTo>
                <a:lnTo>
                  <a:pt x="780718" y="1035050"/>
                </a:lnTo>
                <a:lnTo>
                  <a:pt x="792696" y="1029970"/>
                </a:lnTo>
                <a:lnTo>
                  <a:pt x="816204" y="1017270"/>
                </a:lnTo>
                <a:lnTo>
                  <a:pt x="827720" y="1009650"/>
                </a:lnTo>
                <a:lnTo>
                  <a:pt x="839059" y="1003300"/>
                </a:lnTo>
                <a:lnTo>
                  <a:pt x="850221" y="995680"/>
                </a:lnTo>
                <a:lnTo>
                  <a:pt x="861206" y="988060"/>
                </a:lnTo>
                <a:lnTo>
                  <a:pt x="872000" y="980440"/>
                </a:lnTo>
                <a:lnTo>
                  <a:pt x="882591" y="971550"/>
                </a:lnTo>
                <a:lnTo>
                  <a:pt x="892978" y="963930"/>
                </a:lnTo>
                <a:lnTo>
                  <a:pt x="903162" y="955040"/>
                </a:lnTo>
                <a:lnTo>
                  <a:pt x="913130" y="946150"/>
                </a:lnTo>
                <a:lnTo>
                  <a:pt x="922871" y="937260"/>
                </a:lnTo>
                <a:lnTo>
                  <a:pt x="932384" y="927100"/>
                </a:lnTo>
                <a:lnTo>
                  <a:pt x="941669" y="918210"/>
                </a:lnTo>
                <a:lnTo>
                  <a:pt x="968060" y="887730"/>
                </a:lnTo>
                <a:lnTo>
                  <a:pt x="984394" y="866140"/>
                </a:lnTo>
                <a:lnTo>
                  <a:pt x="992163" y="855980"/>
                </a:lnTo>
                <a:lnTo>
                  <a:pt x="1013842" y="821690"/>
                </a:lnTo>
                <a:lnTo>
                  <a:pt x="1032977" y="786130"/>
                </a:lnTo>
                <a:lnTo>
                  <a:pt x="1038775" y="774700"/>
                </a:lnTo>
                <a:lnTo>
                  <a:pt x="1044272" y="762000"/>
                </a:lnTo>
                <a:lnTo>
                  <a:pt x="1049468" y="749300"/>
                </a:lnTo>
                <a:lnTo>
                  <a:pt x="1054364" y="737870"/>
                </a:lnTo>
                <a:lnTo>
                  <a:pt x="1067194" y="699770"/>
                </a:lnTo>
                <a:lnTo>
                  <a:pt x="1077197" y="660400"/>
                </a:lnTo>
                <a:lnTo>
                  <a:pt x="1084316" y="621030"/>
                </a:lnTo>
                <a:lnTo>
                  <a:pt x="1088511" y="581660"/>
                </a:lnTo>
                <a:lnTo>
                  <a:pt x="1089763" y="541020"/>
                </a:lnTo>
                <a:lnTo>
                  <a:pt x="1089524" y="528320"/>
                </a:lnTo>
                <a:lnTo>
                  <a:pt x="1086841" y="487680"/>
                </a:lnTo>
                <a:lnTo>
                  <a:pt x="1081222" y="448310"/>
                </a:lnTo>
                <a:lnTo>
                  <a:pt x="1072697" y="408940"/>
                </a:lnTo>
                <a:lnTo>
                  <a:pt x="1061315" y="370840"/>
                </a:lnTo>
                <a:lnTo>
                  <a:pt x="1047136" y="332740"/>
                </a:lnTo>
                <a:lnTo>
                  <a:pt x="1041798" y="321310"/>
                </a:lnTo>
                <a:lnTo>
                  <a:pt x="1036161" y="308610"/>
                </a:lnTo>
                <a:lnTo>
                  <a:pt x="1030233" y="297180"/>
                </a:lnTo>
                <a:lnTo>
                  <a:pt x="1024011" y="284480"/>
                </a:lnTo>
                <a:lnTo>
                  <a:pt x="1017498" y="273050"/>
                </a:lnTo>
                <a:lnTo>
                  <a:pt x="1010700" y="261620"/>
                </a:lnTo>
                <a:lnTo>
                  <a:pt x="1003625" y="250190"/>
                </a:lnTo>
                <a:lnTo>
                  <a:pt x="996275" y="238760"/>
                </a:lnTo>
                <a:lnTo>
                  <a:pt x="988648" y="228600"/>
                </a:lnTo>
                <a:lnTo>
                  <a:pt x="980753" y="217170"/>
                </a:lnTo>
                <a:lnTo>
                  <a:pt x="955525" y="186690"/>
                </a:lnTo>
                <a:lnTo>
                  <a:pt x="928073" y="157480"/>
                </a:lnTo>
                <a:lnTo>
                  <a:pt x="918450" y="147320"/>
                </a:lnTo>
                <a:lnTo>
                  <a:pt x="888266" y="120650"/>
                </a:lnTo>
                <a:lnTo>
                  <a:pt x="867090" y="105410"/>
                </a:lnTo>
                <a:lnTo>
                  <a:pt x="856215" y="96520"/>
                </a:lnTo>
                <a:lnTo>
                  <a:pt x="845152" y="90170"/>
                </a:lnTo>
                <a:lnTo>
                  <a:pt x="833902" y="82550"/>
                </a:lnTo>
                <a:lnTo>
                  <a:pt x="822477" y="74930"/>
                </a:lnTo>
                <a:lnTo>
                  <a:pt x="810893" y="68580"/>
                </a:lnTo>
                <a:lnTo>
                  <a:pt x="787243" y="55880"/>
                </a:lnTo>
                <a:lnTo>
                  <a:pt x="775192" y="50800"/>
                </a:lnTo>
                <a:lnTo>
                  <a:pt x="763010" y="44450"/>
                </a:lnTo>
                <a:lnTo>
                  <a:pt x="738251" y="34290"/>
                </a:lnTo>
                <a:lnTo>
                  <a:pt x="725689" y="30480"/>
                </a:lnTo>
                <a:lnTo>
                  <a:pt x="713027" y="25400"/>
                </a:lnTo>
                <a:lnTo>
                  <a:pt x="687397" y="17780"/>
                </a:lnTo>
                <a:lnTo>
                  <a:pt x="674446" y="15240"/>
                </a:lnTo>
                <a:lnTo>
                  <a:pt x="661425" y="11430"/>
                </a:lnTo>
                <a:lnTo>
                  <a:pt x="635172" y="6350"/>
                </a:lnTo>
                <a:lnTo>
                  <a:pt x="621956" y="5080"/>
                </a:lnTo>
                <a:lnTo>
                  <a:pt x="608701" y="2540"/>
                </a:lnTo>
                <a:lnTo>
                  <a:pt x="582077" y="0"/>
                </a:lnTo>
                <a:lnTo>
                  <a:pt x="515261" y="0"/>
                </a:lnTo>
                <a:lnTo>
                  <a:pt x="462085" y="5080"/>
                </a:lnTo>
                <a:lnTo>
                  <a:pt x="422701" y="12700"/>
                </a:lnTo>
                <a:lnTo>
                  <a:pt x="358626" y="31750"/>
                </a:lnTo>
                <a:lnTo>
                  <a:pt x="321472" y="46990"/>
                </a:lnTo>
                <a:lnTo>
                  <a:pt x="309341" y="53340"/>
                </a:lnTo>
                <a:lnTo>
                  <a:pt x="297360" y="58420"/>
                </a:lnTo>
                <a:lnTo>
                  <a:pt x="273844" y="71120"/>
                </a:lnTo>
                <a:lnTo>
                  <a:pt x="262323" y="78740"/>
                </a:lnTo>
                <a:lnTo>
                  <a:pt x="250980" y="85090"/>
                </a:lnTo>
                <a:lnTo>
                  <a:pt x="239814" y="92710"/>
                </a:lnTo>
                <a:lnTo>
                  <a:pt x="228825" y="100330"/>
                </a:lnTo>
                <a:lnTo>
                  <a:pt x="218026" y="107950"/>
                </a:lnTo>
                <a:lnTo>
                  <a:pt x="207430" y="116840"/>
                </a:lnTo>
                <a:lnTo>
                  <a:pt x="197038" y="124460"/>
                </a:lnTo>
                <a:lnTo>
                  <a:pt x="186848" y="133350"/>
                </a:lnTo>
                <a:lnTo>
                  <a:pt x="176875" y="142240"/>
                </a:lnTo>
                <a:lnTo>
                  <a:pt x="167128" y="151130"/>
                </a:lnTo>
                <a:lnTo>
                  <a:pt x="157610" y="161290"/>
                </a:lnTo>
                <a:lnTo>
                  <a:pt x="148319" y="170180"/>
                </a:lnTo>
                <a:lnTo>
                  <a:pt x="139266" y="180340"/>
                </a:lnTo>
                <a:lnTo>
                  <a:pt x="130464" y="190500"/>
                </a:lnTo>
                <a:lnTo>
                  <a:pt x="121910" y="200660"/>
                </a:lnTo>
                <a:lnTo>
                  <a:pt x="116721" y="207010"/>
                </a:lnTo>
                <a:lnTo>
                  <a:pt x="652152" y="207010"/>
                </a:lnTo>
                <a:lnTo>
                  <a:pt x="710533" y="257810"/>
                </a:lnTo>
                <a:lnTo>
                  <a:pt x="460662" y="543560"/>
                </a:lnTo>
                <a:lnTo>
                  <a:pt x="710533" y="829310"/>
                </a:lnTo>
                <a:lnTo>
                  <a:pt x="652152" y="881380"/>
                </a:lnTo>
                <a:lnTo>
                  <a:pt x="117124" y="881380"/>
                </a:lnTo>
                <a:lnTo>
                  <a:pt x="125539" y="892810"/>
                </a:lnTo>
                <a:lnTo>
                  <a:pt x="134212" y="902970"/>
                </a:lnTo>
                <a:lnTo>
                  <a:pt x="143132" y="911860"/>
                </a:lnTo>
                <a:lnTo>
                  <a:pt x="152289" y="922020"/>
                </a:lnTo>
                <a:lnTo>
                  <a:pt x="181170" y="949960"/>
                </a:lnTo>
                <a:lnTo>
                  <a:pt x="212018" y="975360"/>
                </a:lnTo>
                <a:lnTo>
                  <a:pt x="222715" y="984250"/>
                </a:lnTo>
                <a:lnTo>
                  <a:pt x="233599" y="991870"/>
                </a:lnTo>
                <a:lnTo>
                  <a:pt x="244671" y="999490"/>
                </a:lnTo>
                <a:lnTo>
                  <a:pt x="255931" y="1005840"/>
                </a:lnTo>
                <a:lnTo>
                  <a:pt x="267366" y="1013460"/>
                </a:lnTo>
                <a:lnTo>
                  <a:pt x="290715" y="1026160"/>
                </a:lnTo>
                <a:lnTo>
                  <a:pt x="302631" y="1032510"/>
                </a:lnTo>
                <a:lnTo>
                  <a:pt x="314692" y="1037590"/>
                </a:lnTo>
                <a:lnTo>
                  <a:pt x="326885" y="1043940"/>
                </a:lnTo>
                <a:lnTo>
                  <a:pt x="351666" y="1054100"/>
                </a:lnTo>
                <a:lnTo>
                  <a:pt x="364238" y="1057910"/>
                </a:lnTo>
                <a:lnTo>
                  <a:pt x="376912" y="1062990"/>
                </a:lnTo>
                <a:lnTo>
                  <a:pt x="402564" y="1070610"/>
                </a:lnTo>
                <a:lnTo>
                  <a:pt x="415526" y="1073150"/>
                </a:lnTo>
                <a:lnTo>
                  <a:pt x="428559" y="1076960"/>
                </a:lnTo>
                <a:lnTo>
                  <a:pt x="454834" y="1082040"/>
                </a:lnTo>
                <a:lnTo>
                  <a:pt x="468061" y="1083310"/>
                </a:lnTo>
                <a:lnTo>
                  <a:pt x="481326" y="1085850"/>
                </a:lnTo>
                <a:lnTo>
                  <a:pt x="507972" y="1088390"/>
                </a:lnTo>
                <a:close/>
              </a:path>
              <a:path w="1090295" h="1089659">
                <a:moveTo>
                  <a:pt x="117124" y="881380"/>
                </a:moveTo>
                <a:lnTo>
                  <a:pt x="652152" y="881380"/>
                </a:lnTo>
                <a:lnTo>
                  <a:pt x="357133" y="543560"/>
                </a:lnTo>
                <a:lnTo>
                  <a:pt x="652152" y="207010"/>
                </a:lnTo>
                <a:lnTo>
                  <a:pt x="116721" y="207010"/>
                </a:lnTo>
                <a:lnTo>
                  <a:pt x="113607" y="210820"/>
                </a:lnTo>
                <a:lnTo>
                  <a:pt x="105563" y="222250"/>
                </a:lnTo>
                <a:lnTo>
                  <a:pt x="97788" y="232410"/>
                </a:lnTo>
                <a:lnTo>
                  <a:pt x="76089" y="266700"/>
                </a:lnTo>
                <a:lnTo>
                  <a:pt x="56933" y="302260"/>
                </a:lnTo>
                <a:lnTo>
                  <a:pt x="51127" y="313690"/>
                </a:lnTo>
                <a:lnTo>
                  <a:pt x="45623" y="326390"/>
                </a:lnTo>
                <a:lnTo>
                  <a:pt x="40419" y="337820"/>
                </a:lnTo>
                <a:lnTo>
                  <a:pt x="35516" y="350520"/>
                </a:lnTo>
                <a:lnTo>
                  <a:pt x="22663" y="388620"/>
                </a:lnTo>
                <a:lnTo>
                  <a:pt x="12637" y="427990"/>
                </a:lnTo>
                <a:lnTo>
                  <a:pt x="5494" y="467360"/>
                </a:lnTo>
                <a:lnTo>
                  <a:pt x="1275" y="506730"/>
                </a:lnTo>
                <a:lnTo>
                  <a:pt x="0" y="547370"/>
                </a:lnTo>
                <a:lnTo>
                  <a:pt x="231" y="560070"/>
                </a:lnTo>
                <a:lnTo>
                  <a:pt x="2892" y="600710"/>
                </a:lnTo>
                <a:lnTo>
                  <a:pt x="8495" y="640080"/>
                </a:lnTo>
                <a:lnTo>
                  <a:pt x="17009" y="679450"/>
                </a:lnTo>
                <a:lnTo>
                  <a:pt x="28384" y="717550"/>
                </a:lnTo>
                <a:lnTo>
                  <a:pt x="42561" y="755650"/>
                </a:lnTo>
                <a:lnTo>
                  <a:pt x="47899" y="767080"/>
                </a:lnTo>
                <a:lnTo>
                  <a:pt x="53536" y="779780"/>
                </a:lnTo>
                <a:lnTo>
                  <a:pt x="59466" y="791210"/>
                </a:lnTo>
                <a:lnTo>
                  <a:pt x="65689" y="803910"/>
                </a:lnTo>
                <a:lnTo>
                  <a:pt x="72205" y="815340"/>
                </a:lnTo>
                <a:lnTo>
                  <a:pt x="79006" y="826770"/>
                </a:lnTo>
                <a:lnTo>
                  <a:pt x="86083" y="838200"/>
                </a:lnTo>
                <a:lnTo>
                  <a:pt x="93438" y="849630"/>
                </a:lnTo>
                <a:lnTo>
                  <a:pt x="101069" y="859790"/>
                </a:lnTo>
                <a:lnTo>
                  <a:pt x="108968" y="871220"/>
                </a:lnTo>
                <a:lnTo>
                  <a:pt x="117124" y="881380"/>
                </a:lnTo>
                <a:close/>
              </a:path>
              <a:path w="1090295" h="1089659">
                <a:moveTo>
                  <a:pt x="534707" y="1089660"/>
                </a:moveTo>
                <a:lnTo>
                  <a:pt x="548084" y="1089660"/>
                </a:lnTo>
                <a:lnTo>
                  <a:pt x="561466" y="1088390"/>
                </a:lnTo>
                <a:lnTo>
                  <a:pt x="521337" y="1088390"/>
                </a:lnTo>
                <a:lnTo>
                  <a:pt x="534707" y="1089660"/>
                </a:lnTo>
                <a:close/>
              </a:path>
            </a:pathLst>
          </a:custGeom>
          <a:solidFill>
            <a:srgbClr val="FAECE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7290081" y="2812392"/>
            <a:ext cx="726863" cy="726440"/>
          </a:xfrm>
          <a:custGeom>
            <a:avLst/>
            <a:gdLst/>
            <a:ahLst/>
            <a:cxnLst/>
            <a:rect l="l" t="t" r="r" b="b"/>
            <a:pathLst>
              <a:path w="1090295" h="1089660">
                <a:moveTo>
                  <a:pt x="581790" y="1088390"/>
                </a:moveTo>
                <a:lnTo>
                  <a:pt x="514933" y="1088390"/>
                </a:lnTo>
                <a:lnTo>
                  <a:pt x="461760" y="1083310"/>
                </a:lnTo>
                <a:lnTo>
                  <a:pt x="422381" y="1075690"/>
                </a:lnTo>
                <a:lnTo>
                  <a:pt x="358318" y="1056640"/>
                </a:lnTo>
                <a:lnTo>
                  <a:pt x="321172" y="1041400"/>
                </a:lnTo>
                <a:lnTo>
                  <a:pt x="309045" y="1035050"/>
                </a:lnTo>
                <a:lnTo>
                  <a:pt x="297067" y="1029970"/>
                </a:lnTo>
                <a:lnTo>
                  <a:pt x="273558" y="1017270"/>
                </a:lnTo>
                <a:lnTo>
                  <a:pt x="262042" y="1009650"/>
                </a:lnTo>
                <a:lnTo>
                  <a:pt x="250703" y="1003300"/>
                </a:lnTo>
                <a:lnTo>
                  <a:pt x="239541" y="995680"/>
                </a:lnTo>
                <a:lnTo>
                  <a:pt x="228557" y="988060"/>
                </a:lnTo>
                <a:lnTo>
                  <a:pt x="217763" y="980440"/>
                </a:lnTo>
                <a:lnTo>
                  <a:pt x="207172" y="971550"/>
                </a:lnTo>
                <a:lnTo>
                  <a:pt x="196784" y="963930"/>
                </a:lnTo>
                <a:lnTo>
                  <a:pt x="186600" y="955040"/>
                </a:lnTo>
                <a:lnTo>
                  <a:pt x="176632" y="946150"/>
                </a:lnTo>
                <a:lnTo>
                  <a:pt x="166891" y="937260"/>
                </a:lnTo>
                <a:lnTo>
                  <a:pt x="157378" y="927100"/>
                </a:lnTo>
                <a:lnTo>
                  <a:pt x="148093" y="918210"/>
                </a:lnTo>
                <a:lnTo>
                  <a:pt x="121703" y="887730"/>
                </a:lnTo>
                <a:lnTo>
                  <a:pt x="105368" y="866140"/>
                </a:lnTo>
                <a:lnTo>
                  <a:pt x="97600" y="855980"/>
                </a:lnTo>
                <a:lnTo>
                  <a:pt x="75921" y="821690"/>
                </a:lnTo>
                <a:lnTo>
                  <a:pt x="56786" y="786130"/>
                </a:lnTo>
                <a:lnTo>
                  <a:pt x="50988" y="774700"/>
                </a:lnTo>
                <a:lnTo>
                  <a:pt x="45490" y="762000"/>
                </a:lnTo>
                <a:lnTo>
                  <a:pt x="40294" y="749300"/>
                </a:lnTo>
                <a:lnTo>
                  <a:pt x="35399" y="737870"/>
                </a:lnTo>
                <a:lnTo>
                  <a:pt x="22568" y="699770"/>
                </a:lnTo>
                <a:lnTo>
                  <a:pt x="12565" y="660400"/>
                </a:lnTo>
                <a:lnTo>
                  <a:pt x="5446" y="621030"/>
                </a:lnTo>
                <a:lnTo>
                  <a:pt x="1251" y="581660"/>
                </a:lnTo>
                <a:lnTo>
                  <a:pt x="0" y="541020"/>
                </a:lnTo>
                <a:lnTo>
                  <a:pt x="239" y="528320"/>
                </a:lnTo>
                <a:lnTo>
                  <a:pt x="2921" y="487680"/>
                </a:lnTo>
                <a:lnTo>
                  <a:pt x="8540" y="448310"/>
                </a:lnTo>
                <a:lnTo>
                  <a:pt x="17065" y="408940"/>
                </a:lnTo>
                <a:lnTo>
                  <a:pt x="28448" y="370840"/>
                </a:lnTo>
                <a:lnTo>
                  <a:pt x="42627" y="332740"/>
                </a:lnTo>
                <a:lnTo>
                  <a:pt x="47964" y="321310"/>
                </a:lnTo>
                <a:lnTo>
                  <a:pt x="53601" y="308610"/>
                </a:lnTo>
                <a:lnTo>
                  <a:pt x="59530" y="297180"/>
                </a:lnTo>
                <a:lnTo>
                  <a:pt x="65751" y="284480"/>
                </a:lnTo>
                <a:lnTo>
                  <a:pt x="72265" y="273050"/>
                </a:lnTo>
                <a:lnTo>
                  <a:pt x="79063" y="261620"/>
                </a:lnTo>
                <a:lnTo>
                  <a:pt x="86137" y="250190"/>
                </a:lnTo>
                <a:lnTo>
                  <a:pt x="93488" y="238760"/>
                </a:lnTo>
                <a:lnTo>
                  <a:pt x="101115" y="228600"/>
                </a:lnTo>
                <a:lnTo>
                  <a:pt x="109009" y="217170"/>
                </a:lnTo>
                <a:lnTo>
                  <a:pt x="134237" y="186690"/>
                </a:lnTo>
                <a:lnTo>
                  <a:pt x="161689" y="157480"/>
                </a:lnTo>
                <a:lnTo>
                  <a:pt x="171312" y="147320"/>
                </a:lnTo>
                <a:lnTo>
                  <a:pt x="201497" y="120650"/>
                </a:lnTo>
                <a:lnTo>
                  <a:pt x="222672" y="105410"/>
                </a:lnTo>
                <a:lnTo>
                  <a:pt x="233547" y="96520"/>
                </a:lnTo>
                <a:lnTo>
                  <a:pt x="244610" y="90170"/>
                </a:lnTo>
                <a:lnTo>
                  <a:pt x="255861" y="82550"/>
                </a:lnTo>
                <a:lnTo>
                  <a:pt x="267285" y="74930"/>
                </a:lnTo>
                <a:lnTo>
                  <a:pt x="278870" y="68580"/>
                </a:lnTo>
                <a:lnTo>
                  <a:pt x="302519" y="55880"/>
                </a:lnTo>
                <a:lnTo>
                  <a:pt x="314570" y="50800"/>
                </a:lnTo>
                <a:lnTo>
                  <a:pt x="326753" y="44450"/>
                </a:lnTo>
                <a:lnTo>
                  <a:pt x="351511" y="34290"/>
                </a:lnTo>
                <a:lnTo>
                  <a:pt x="364073" y="30480"/>
                </a:lnTo>
                <a:lnTo>
                  <a:pt x="376736" y="25400"/>
                </a:lnTo>
                <a:lnTo>
                  <a:pt x="402365" y="17780"/>
                </a:lnTo>
                <a:lnTo>
                  <a:pt x="415316" y="15240"/>
                </a:lnTo>
                <a:lnTo>
                  <a:pt x="428337" y="11430"/>
                </a:lnTo>
                <a:lnTo>
                  <a:pt x="454590" y="6350"/>
                </a:lnTo>
                <a:lnTo>
                  <a:pt x="467806" y="5080"/>
                </a:lnTo>
                <a:lnTo>
                  <a:pt x="481061" y="2540"/>
                </a:lnTo>
                <a:lnTo>
                  <a:pt x="507685" y="0"/>
                </a:lnTo>
                <a:lnTo>
                  <a:pt x="574501" y="0"/>
                </a:lnTo>
                <a:lnTo>
                  <a:pt x="627678" y="5080"/>
                </a:lnTo>
                <a:lnTo>
                  <a:pt x="667061" y="12700"/>
                </a:lnTo>
                <a:lnTo>
                  <a:pt x="731136" y="31750"/>
                </a:lnTo>
                <a:lnTo>
                  <a:pt x="768290" y="46990"/>
                </a:lnTo>
                <a:lnTo>
                  <a:pt x="780421" y="53340"/>
                </a:lnTo>
                <a:lnTo>
                  <a:pt x="792403" y="58420"/>
                </a:lnTo>
                <a:lnTo>
                  <a:pt x="815919" y="71120"/>
                </a:lnTo>
                <a:lnTo>
                  <a:pt x="827439" y="78740"/>
                </a:lnTo>
                <a:lnTo>
                  <a:pt x="838782" y="85090"/>
                </a:lnTo>
                <a:lnTo>
                  <a:pt x="849948" y="92710"/>
                </a:lnTo>
                <a:lnTo>
                  <a:pt x="860938" y="100330"/>
                </a:lnTo>
                <a:lnTo>
                  <a:pt x="871737" y="107950"/>
                </a:lnTo>
                <a:lnTo>
                  <a:pt x="882332" y="116840"/>
                </a:lnTo>
                <a:lnTo>
                  <a:pt x="892725" y="124460"/>
                </a:lnTo>
                <a:lnTo>
                  <a:pt x="902914" y="133350"/>
                </a:lnTo>
                <a:lnTo>
                  <a:pt x="912888" y="142240"/>
                </a:lnTo>
                <a:lnTo>
                  <a:pt x="922634" y="151130"/>
                </a:lnTo>
                <a:lnTo>
                  <a:pt x="932152" y="161290"/>
                </a:lnTo>
                <a:lnTo>
                  <a:pt x="941443" y="170180"/>
                </a:lnTo>
                <a:lnTo>
                  <a:pt x="950496" y="180340"/>
                </a:lnTo>
                <a:lnTo>
                  <a:pt x="959299" y="190500"/>
                </a:lnTo>
                <a:lnTo>
                  <a:pt x="967852" y="200660"/>
                </a:lnTo>
                <a:lnTo>
                  <a:pt x="973042" y="207010"/>
                </a:lnTo>
                <a:lnTo>
                  <a:pt x="437611" y="207010"/>
                </a:lnTo>
                <a:lnTo>
                  <a:pt x="379230" y="257810"/>
                </a:lnTo>
                <a:lnTo>
                  <a:pt x="629100" y="543560"/>
                </a:lnTo>
                <a:lnTo>
                  <a:pt x="379230" y="829310"/>
                </a:lnTo>
                <a:lnTo>
                  <a:pt x="437611" y="881380"/>
                </a:lnTo>
                <a:lnTo>
                  <a:pt x="972638" y="881380"/>
                </a:lnTo>
                <a:lnTo>
                  <a:pt x="964223" y="892810"/>
                </a:lnTo>
                <a:lnTo>
                  <a:pt x="955551" y="902970"/>
                </a:lnTo>
                <a:lnTo>
                  <a:pt x="946630" y="911860"/>
                </a:lnTo>
                <a:lnTo>
                  <a:pt x="937473" y="922020"/>
                </a:lnTo>
                <a:lnTo>
                  <a:pt x="908592" y="949960"/>
                </a:lnTo>
                <a:lnTo>
                  <a:pt x="877744" y="975360"/>
                </a:lnTo>
                <a:lnTo>
                  <a:pt x="867048" y="984250"/>
                </a:lnTo>
                <a:lnTo>
                  <a:pt x="856163" y="991870"/>
                </a:lnTo>
                <a:lnTo>
                  <a:pt x="845091" y="999490"/>
                </a:lnTo>
                <a:lnTo>
                  <a:pt x="833831" y="1005840"/>
                </a:lnTo>
                <a:lnTo>
                  <a:pt x="822397" y="1013460"/>
                </a:lnTo>
                <a:lnTo>
                  <a:pt x="799047" y="1026160"/>
                </a:lnTo>
                <a:lnTo>
                  <a:pt x="787132" y="1032510"/>
                </a:lnTo>
                <a:lnTo>
                  <a:pt x="775070" y="1037590"/>
                </a:lnTo>
                <a:lnTo>
                  <a:pt x="762877" y="1043940"/>
                </a:lnTo>
                <a:lnTo>
                  <a:pt x="738096" y="1054100"/>
                </a:lnTo>
                <a:lnTo>
                  <a:pt x="725524" y="1057910"/>
                </a:lnTo>
                <a:lnTo>
                  <a:pt x="712850" y="1062990"/>
                </a:lnTo>
                <a:lnTo>
                  <a:pt x="687198" y="1070610"/>
                </a:lnTo>
                <a:lnTo>
                  <a:pt x="674236" y="1073150"/>
                </a:lnTo>
                <a:lnTo>
                  <a:pt x="661204" y="1076960"/>
                </a:lnTo>
                <a:lnTo>
                  <a:pt x="634928" y="1082040"/>
                </a:lnTo>
                <a:lnTo>
                  <a:pt x="621701" y="1083310"/>
                </a:lnTo>
                <a:lnTo>
                  <a:pt x="608436" y="1085850"/>
                </a:lnTo>
                <a:lnTo>
                  <a:pt x="581790" y="1088390"/>
                </a:lnTo>
                <a:close/>
              </a:path>
              <a:path w="1090295" h="1089660">
                <a:moveTo>
                  <a:pt x="972638" y="881380"/>
                </a:moveTo>
                <a:lnTo>
                  <a:pt x="437611" y="881380"/>
                </a:lnTo>
                <a:lnTo>
                  <a:pt x="732629" y="543560"/>
                </a:lnTo>
                <a:lnTo>
                  <a:pt x="437611" y="207010"/>
                </a:lnTo>
                <a:lnTo>
                  <a:pt x="973042" y="207010"/>
                </a:lnTo>
                <a:lnTo>
                  <a:pt x="976156" y="210820"/>
                </a:lnTo>
                <a:lnTo>
                  <a:pt x="984200" y="222250"/>
                </a:lnTo>
                <a:lnTo>
                  <a:pt x="991974" y="232410"/>
                </a:lnTo>
                <a:lnTo>
                  <a:pt x="1013674" y="266700"/>
                </a:lnTo>
                <a:lnTo>
                  <a:pt x="1032830" y="302260"/>
                </a:lnTo>
                <a:lnTo>
                  <a:pt x="1038635" y="313690"/>
                </a:lnTo>
                <a:lnTo>
                  <a:pt x="1044140" y="326390"/>
                </a:lnTo>
                <a:lnTo>
                  <a:pt x="1049343" y="337820"/>
                </a:lnTo>
                <a:lnTo>
                  <a:pt x="1054246" y="350520"/>
                </a:lnTo>
                <a:lnTo>
                  <a:pt x="1067099" y="388620"/>
                </a:lnTo>
                <a:lnTo>
                  <a:pt x="1077126" y="427990"/>
                </a:lnTo>
                <a:lnTo>
                  <a:pt x="1084268" y="467360"/>
                </a:lnTo>
                <a:lnTo>
                  <a:pt x="1088487" y="506730"/>
                </a:lnTo>
                <a:lnTo>
                  <a:pt x="1089763" y="547370"/>
                </a:lnTo>
                <a:lnTo>
                  <a:pt x="1089532" y="560070"/>
                </a:lnTo>
                <a:lnTo>
                  <a:pt x="1086870" y="600710"/>
                </a:lnTo>
                <a:lnTo>
                  <a:pt x="1081268" y="640080"/>
                </a:lnTo>
                <a:lnTo>
                  <a:pt x="1072754" y="679450"/>
                </a:lnTo>
                <a:lnTo>
                  <a:pt x="1061378" y="717550"/>
                </a:lnTo>
                <a:lnTo>
                  <a:pt x="1047201" y="755650"/>
                </a:lnTo>
                <a:lnTo>
                  <a:pt x="1041863" y="767080"/>
                </a:lnTo>
                <a:lnTo>
                  <a:pt x="1036226" y="779780"/>
                </a:lnTo>
                <a:lnTo>
                  <a:pt x="1030296" y="791210"/>
                </a:lnTo>
                <a:lnTo>
                  <a:pt x="1024073" y="803910"/>
                </a:lnTo>
                <a:lnTo>
                  <a:pt x="1017557" y="815340"/>
                </a:lnTo>
                <a:lnTo>
                  <a:pt x="1010756" y="826770"/>
                </a:lnTo>
                <a:lnTo>
                  <a:pt x="1003679" y="838200"/>
                </a:lnTo>
                <a:lnTo>
                  <a:pt x="996325" y="849630"/>
                </a:lnTo>
                <a:lnTo>
                  <a:pt x="988693" y="859790"/>
                </a:lnTo>
                <a:lnTo>
                  <a:pt x="980795" y="871220"/>
                </a:lnTo>
                <a:lnTo>
                  <a:pt x="972638" y="881380"/>
                </a:lnTo>
                <a:close/>
              </a:path>
              <a:path w="1090295" h="1089660">
                <a:moveTo>
                  <a:pt x="555055" y="1089660"/>
                </a:moveTo>
                <a:lnTo>
                  <a:pt x="541679" y="1089660"/>
                </a:lnTo>
                <a:lnTo>
                  <a:pt x="528296" y="1088390"/>
                </a:lnTo>
                <a:lnTo>
                  <a:pt x="568426" y="1088390"/>
                </a:lnTo>
                <a:lnTo>
                  <a:pt x="555055" y="1089660"/>
                </a:lnTo>
                <a:close/>
              </a:path>
            </a:pathLst>
          </a:custGeom>
          <a:solidFill>
            <a:srgbClr val="2E2D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7290081" y="3851205"/>
            <a:ext cx="726863" cy="726440"/>
          </a:xfrm>
          <a:custGeom>
            <a:avLst/>
            <a:gdLst/>
            <a:ahLst/>
            <a:cxnLst/>
            <a:rect l="l" t="t" r="r" b="b"/>
            <a:pathLst>
              <a:path w="1090295" h="1089659">
                <a:moveTo>
                  <a:pt x="581790" y="1088390"/>
                </a:moveTo>
                <a:lnTo>
                  <a:pt x="514933" y="1088390"/>
                </a:lnTo>
                <a:lnTo>
                  <a:pt x="461760" y="1083310"/>
                </a:lnTo>
                <a:lnTo>
                  <a:pt x="422381" y="1075690"/>
                </a:lnTo>
                <a:lnTo>
                  <a:pt x="358318" y="1056640"/>
                </a:lnTo>
                <a:lnTo>
                  <a:pt x="321172" y="1041400"/>
                </a:lnTo>
                <a:lnTo>
                  <a:pt x="309045" y="1035050"/>
                </a:lnTo>
                <a:lnTo>
                  <a:pt x="297067" y="1029970"/>
                </a:lnTo>
                <a:lnTo>
                  <a:pt x="273558" y="1017270"/>
                </a:lnTo>
                <a:lnTo>
                  <a:pt x="262042" y="1009650"/>
                </a:lnTo>
                <a:lnTo>
                  <a:pt x="250703" y="1003300"/>
                </a:lnTo>
                <a:lnTo>
                  <a:pt x="239541" y="995680"/>
                </a:lnTo>
                <a:lnTo>
                  <a:pt x="228557" y="988060"/>
                </a:lnTo>
                <a:lnTo>
                  <a:pt x="217763" y="980440"/>
                </a:lnTo>
                <a:lnTo>
                  <a:pt x="207172" y="971550"/>
                </a:lnTo>
                <a:lnTo>
                  <a:pt x="196784" y="963930"/>
                </a:lnTo>
                <a:lnTo>
                  <a:pt x="186600" y="955040"/>
                </a:lnTo>
                <a:lnTo>
                  <a:pt x="176632" y="946150"/>
                </a:lnTo>
                <a:lnTo>
                  <a:pt x="166891" y="937260"/>
                </a:lnTo>
                <a:lnTo>
                  <a:pt x="157378" y="927100"/>
                </a:lnTo>
                <a:lnTo>
                  <a:pt x="148093" y="918210"/>
                </a:lnTo>
                <a:lnTo>
                  <a:pt x="121703" y="887730"/>
                </a:lnTo>
                <a:lnTo>
                  <a:pt x="105368" y="866140"/>
                </a:lnTo>
                <a:lnTo>
                  <a:pt x="97600" y="855980"/>
                </a:lnTo>
                <a:lnTo>
                  <a:pt x="75921" y="821690"/>
                </a:lnTo>
                <a:lnTo>
                  <a:pt x="56786" y="786130"/>
                </a:lnTo>
                <a:lnTo>
                  <a:pt x="50988" y="774700"/>
                </a:lnTo>
                <a:lnTo>
                  <a:pt x="45490" y="762000"/>
                </a:lnTo>
                <a:lnTo>
                  <a:pt x="40294" y="749300"/>
                </a:lnTo>
                <a:lnTo>
                  <a:pt x="35399" y="737870"/>
                </a:lnTo>
                <a:lnTo>
                  <a:pt x="22568" y="699770"/>
                </a:lnTo>
                <a:lnTo>
                  <a:pt x="12565" y="660400"/>
                </a:lnTo>
                <a:lnTo>
                  <a:pt x="5446" y="621030"/>
                </a:lnTo>
                <a:lnTo>
                  <a:pt x="1251" y="581660"/>
                </a:lnTo>
                <a:lnTo>
                  <a:pt x="0" y="541020"/>
                </a:lnTo>
                <a:lnTo>
                  <a:pt x="239" y="528320"/>
                </a:lnTo>
                <a:lnTo>
                  <a:pt x="2921" y="487680"/>
                </a:lnTo>
                <a:lnTo>
                  <a:pt x="8540" y="448310"/>
                </a:lnTo>
                <a:lnTo>
                  <a:pt x="17065" y="408940"/>
                </a:lnTo>
                <a:lnTo>
                  <a:pt x="28448" y="370840"/>
                </a:lnTo>
                <a:lnTo>
                  <a:pt x="42627" y="332740"/>
                </a:lnTo>
                <a:lnTo>
                  <a:pt x="47964" y="321310"/>
                </a:lnTo>
                <a:lnTo>
                  <a:pt x="53601" y="308610"/>
                </a:lnTo>
                <a:lnTo>
                  <a:pt x="59530" y="297180"/>
                </a:lnTo>
                <a:lnTo>
                  <a:pt x="65751" y="284480"/>
                </a:lnTo>
                <a:lnTo>
                  <a:pt x="72265" y="273050"/>
                </a:lnTo>
                <a:lnTo>
                  <a:pt x="79063" y="261620"/>
                </a:lnTo>
                <a:lnTo>
                  <a:pt x="86137" y="250190"/>
                </a:lnTo>
                <a:lnTo>
                  <a:pt x="93488" y="238760"/>
                </a:lnTo>
                <a:lnTo>
                  <a:pt x="101115" y="228600"/>
                </a:lnTo>
                <a:lnTo>
                  <a:pt x="109009" y="217170"/>
                </a:lnTo>
                <a:lnTo>
                  <a:pt x="134237" y="186690"/>
                </a:lnTo>
                <a:lnTo>
                  <a:pt x="161689" y="157480"/>
                </a:lnTo>
                <a:lnTo>
                  <a:pt x="171312" y="147320"/>
                </a:lnTo>
                <a:lnTo>
                  <a:pt x="201497" y="120650"/>
                </a:lnTo>
                <a:lnTo>
                  <a:pt x="222672" y="105410"/>
                </a:lnTo>
                <a:lnTo>
                  <a:pt x="233547" y="96520"/>
                </a:lnTo>
                <a:lnTo>
                  <a:pt x="244610" y="90170"/>
                </a:lnTo>
                <a:lnTo>
                  <a:pt x="255861" y="82550"/>
                </a:lnTo>
                <a:lnTo>
                  <a:pt x="267285" y="74930"/>
                </a:lnTo>
                <a:lnTo>
                  <a:pt x="278870" y="68580"/>
                </a:lnTo>
                <a:lnTo>
                  <a:pt x="302519" y="55880"/>
                </a:lnTo>
                <a:lnTo>
                  <a:pt x="314570" y="50800"/>
                </a:lnTo>
                <a:lnTo>
                  <a:pt x="326753" y="44450"/>
                </a:lnTo>
                <a:lnTo>
                  <a:pt x="351511" y="34290"/>
                </a:lnTo>
                <a:lnTo>
                  <a:pt x="364073" y="30480"/>
                </a:lnTo>
                <a:lnTo>
                  <a:pt x="376736" y="25400"/>
                </a:lnTo>
                <a:lnTo>
                  <a:pt x="402365" y="17780"/>
                </a:lnTo>
                <a:lnTo>
                  <a:pt x="415316" y="15240"/>
                </a:lnTo>
                <a:lnTo>
                  <a:pt x="428337" y="11430"/>
                </a:lnTo>
                <a:lnTo>
                  <a:pt x="454590" y="6350"/>
                </a:lnTo>
                <a:lnTo>
                  <a:pt x="467806" y="5080"/>
                </a:lnTo>
                <a:lnTo>
                  <a:pt x="481061" y="2540"/>
                </a:lnTo>
                <a:lnTo>
                  <a:pt x="507685" y="0"/>
                </a:lnTo>
                <a:lnTo>
                  <a:pt x="574501" y="0"/>
                </a:lnTo>
                <a:lnTo>
                  <a:pt x="627678" y="5080"/>
                </a:lnTo>
                <a:lnTo>
                  <a:pt x="667061" y="12700"/>
                </a:lnTo>
                <a:lnTo>
                  <a:pt x="731136" y="31750"/>
                </a:lnTo>
                <a:lnTo>
                  <a:pt x="768290" y="46990"/>
                </a:lnTo>
                <a:lnTo>
                  <a:pt x="780421" y="53340"/>
                </a:lnTo>
                <a:lnTo>
                  <a:pt x="792403" y="58420"/>
                </a:lnTo>
                <a:lnTo>
                  <a:pt x="815919" y="71120"/>
                </a:lnTo>
                <a:lnTo>
                  <a:pt x="827439" y="78740"/>
                </a:lnTo>
                <a:lnTo>
                  <a:pt x="838782" y="85090"/>
                </a:lnTo>
                <a:lnTo>
                  <a:pt x="849948" y="92710"/>
                </a:lnTo>
                <a:lnTo>
                  <a:pt x="860938" y="100330"/>
                </a:lnTo>
                <a:lnTo>
                  <a:pt x="871737" y="107950"/>
                </a:lnTo>
                <a:lnTo>
                  <a:pt x="882332" y="116840"/>
                </a:lnTo>
                <a:lnTo>
                  <a:pt x="892725" y="124460"/>
                </a:lnTo>
                <a:lnTo>
                  <a:pt x="902914" y="133350"/>
                </a:lnTo>
                <a:lnTo>
                  <a:pt x="912888" y="142240"/>
                </a:lnTo>
                <a:lnTo>
                  <a:pt x="922634" y="151130"/>
                </a:lnTo>
                <a:lnTo>
                  <a:pt x="932152" y="161290"/>
                </a:lnTo>
                <a:lnTo>
                  <a:pt x="941443" y="170180"/>
                </a:lnTo>
                <a:lnTo>
                  <a:pt x="950496" y="180340"/>
                </a:lnTo>
                <a:lnTo>
                  <a:pt x="959299" y="190500"/>
                </a:lnTo>
                <a:lnTo>
                  <a:pt x="967852" y="200660"/>
                </a:lnTo>
                <a:lnTo>
                  <a:pt x="973042" y="207010"/>
                </a:lnTo>
                <a:lnTo>
                  <a:pt x="437611" y="207010"/>
                </a:lnTo>
                <a:lnTo>
                  <a:pt x="379230" y="257810"/>
                </a:lnTo>
                <a:lnTo>
                  <a:pt x="629100" y="543560"/>
                </a:lnTo>
                <a:lnTo>
                  <a:pt x="379230" y="829310"/>
                </a:lnTo>
                <a:lnTo>
                  <a:pt x="437611" y="881380"/>
                </a:lnTo>
                <a:lnTo>
                  <a:pt x="972638" y="881380"/>
                </a:lnTo>
                <a:lnTo>
                  <a:pt x="964223" y="892810"/>
                </a:lnTo>
                <a:lnTo>
                  <a:pt x="955551" y="902970"/>
                </a:lnTo>
                <a:lnTo>
                  <a:pt x="946630" y="911860"/>
                </a:lnTo>
                <a:lnTo>
                  <a:pt x="937473" y="922020"/>
                </a:lnTo>
                <a:lnTo>
                  <a:pt x="908592" y="949960"/>
                </a:lnTo>
                <a:lnTo>
                  <a:pt x="877744" y="975360"/>
                </a:lnTo>
                <a:lnTo>
                  <a:pt x="867048" y="984250"/>
                </a:lnTo>
                <a:lnTo>
                  <a:pt x="856163" y="991870"/>
                </a:lnTo>
                <a:lnTo>
                  <a:pt x="845091" y="999490"/>
                </a:lnTo>
                <a:lnTo>
                  <a:pt x="833831" y="1005840"/>
                </a:lnTo>
                <a:lnTo>
                  <a:pt x="822397" y="1013460"/>
                </a:lnTo>
                <a:lnTo>
                  <a:pt x="799047" y="1026160"/>
                </a:lnTo>
                <a:lnTo>
                  <a:pt x="787132" y="1032510"/>
                </a:lnTo>
                <a:lnTo>
                  <a:pt x="775070" y="1037590"/>
                </a:lnTo>
                <a:lnTo>
                  <a:pt x="762877" y="1043940"/>
                </a:lnTo>
                <a:lnTo>
                  <a:pt x="738096" y="1054100"/>
                </a:lnTo>
                <a:lnTo>
                  <a:pt x="725524" y="1057910"/>
                </a:lnTo>
                <a:lnTo>
                  <a:pt x="712850" y="1062990"/>
                </a:lnTo>
                <a:lnTo>
                  <a:pt x="687198" y="1070610"/>
                </a:lnTo>
                <a:lnTo>
                  <a:pt x="674236" y="1073150"/>
                </a:lnTo>
                <a:lnTo>
                  <a:pt x="661204" y="1076960"/>
                </a:lnTo>
                <a:lnTo>
                  <a:pt x="634928" y="1082040"/>
                </a:lnTo>
                <a:lnTo>
                  <a:pt x="621701" y="1083310"/>
                </a:lnTo>
                <a:lnTo>
                  <a:pt x="608436" y="1085850"/>
                </a:lnTo>
                <a:lnTo>
                  <a:pt x="581790" y="1088390"/>
                </a:lnTo>
                <a:close/>
              </a:path>
              <a:path w="1090295" h="1089659">
                <a:moveTo>
                  <a:pt x="972638" y="881380"/>
                </a:moveTo>
                <a:lnTo>
                  <a:pt x="437611" y="881380"/>
                </a:lnTo>
                <a:lnTo>
                  <a:pt x="732629" y="543560"/>
                </a:lnTo>
                <a:lnTo>
                  <a:pt x="437611" y="207010"/>
                </a:lnTo>
                <a:lnTo>
                  <a:pt x="973042" y="207010"/>
                </a:lnTo>
                <a:lnTo>
                  <a:pt x="976156" y="210820"/>
                </a:lnTo>
                <a:lnTo>
                  <a:pt x="984200" y="222250"/>
                </a:lnTo>
                <a:lnTo>
                  <a:pt x="991974" y="232410"/>
                </a:lnTo>
                <a:lnTo>
                  <a:pt x="1013674" y="266700"/>
                </a:lnTo>
                <a:lnTo>
                  <a:pt x="1032830" y="302260"/>
                </a:lnTo>
                <a:lnTo>
                  <a:pt x="1038635" y="313690"/>
                </a:lnTo>
                <a:lnTo>
                  <a:pt x="1044140" y="326390"/>
                </a:lnTo>
                <a:lnTo>
                  <a:pt x="1049343" y="337820"/>
                </a:lnTo>
                <a:lnTo>
                  <a:pt x="1054246" y="350520"/>
                </a:lnTo>
                <a:lnTo>
                  <a:pt x="1067099" y="388620"/>
                </a:lnTo>
                <a:lnTo>
                  <a:pt x="1077126" y="427990"/>
                </a:lnTo>
                <a:lnTo>
                  <a:pt x="1084268" y="467360"/>
                </a:lnTo>
                <a:lnTo>
                  <a:pt x="1088487" y="506730"/>
                </a:lnTo>
                <a:lnTo>
                  <a:pt x="1089763" y="547370"/>
                </a:lnTo>
                <a:lnTo>
                  <a:pt x="1089532" y="560070"/>
                </a:lnTo>
                <a:lnTo>
                  <a:pt x="1086870" y="600710"/>
                </a:lnTo>
                <a:lnTo>
                  <a:pt x="1081268" y="640080"/>
                </a:lnTo>
                <a:lnTo>
                  <a:pt x="1072754" y="679450"/>
                </a:lnTo>
                <a:lnTo>
                  <a:pt x="1061378" y="717550"/>
                </a:lnTo>
                <a:lnTo>
                  <a:pt x="1047201" y="755650"/>
                </a:lnTo>
                <a:lnTo>
                  <a:pt x="1041863" y="767080"/>
                </a:lnTo>
                <a:lnTo>
                  <a:pt x="1036226" y="779780"/>
                </a:lnTo>
                <a:lnTo>
                  <a:pt x="1030296" y="791210"/>
                </a:lnTo>
                <a:lnTo>
                  <a:pt x="1024073" y="803910"/>
                </a:lnTo>
                <a:lnTo>
                  <a:pt x="1017557" y="815340"/>
                </a:lnTo>
                <a:lnTo>
                  <a:pt x="1010756" y="826770"/>
                </a:lnTo>
                <a:lnTo>
                  <a:pt x="1003679" y="838200"/>
                </a:lnTo>
                <a:lnTo>
                  <a:pt x="996325" y="849630"/>
                </a:lnTo>
                <a:lnTo>
                  <a:pt x="988693" y="859790"/>
                </a:lnTo>
                <a:lnTo>
                  <a:pt x="980795" y="871220"/>
                </a:lnTo>
                <a:lnTo>
                  <a:pt x="972638" y="881380"/>
                </a:lnTo>
                <a:close/>
              </a:path>
              <a:path w="1090295" h="1089659">
                <a:moveTo>
                  <a:pt x="555055" y="1089660"/>
                </a:moveTo>
                <a:lnTo>
                  <a:pt x="541679" y="1089660"/>
                </a:lnTo>
                <a:lnTo>
                  <a:pt x="528296" y="1088390"/>
                </a:lnTo>
                <a:lnTo>
                  <a:pt x="568426" y="1088390"/>
                </a:lnTo>
                <a:lnTo>
                  <a:pt x="555055" y="1089660"/>
                </a:lnTo>
                <a:close/>
              </a:path>
            </a:pathLst>
          </a:custGeom>
          <a:solidFill>
            <a:srgbClr val="2A2A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7290081" y="4901371"/>
            <a:ext cx="726863" cy="726440"/>
          </a:xfrm>
          <a:custGeom>
            <a:avLst/>
            <a:gdLst/>
            <a:ahLst/>
            <a:cxnLst/>
            <a:rect l="l" t="t" r="r" b="b"/>
            <a:pathLst>
              <a:path w="1090295" h="1089659">
                <a:moveTo>
                  <a:pt x="581790" y="1088390"/>
                </a:moveTo>
                <a:lnTo>
                  <a:pt x="514933" y="1088390"/>
                </a:lnTo>
                <a:lnTo>
                  <a:pt x="461760" y="1083310"/>
                </a:lnTo>
                <a:lnTo>
                  <a:pt x="422381" y="1075690"/>
                </a:lnTo>
                <a:lnTo>
                  <a:pt x="358318" y="1056640"/>
                </a:lnTo>
                <a:lnTo>
                  <a:pt x="321172" y="1041400"/>
                </a:lnTo>
                <a:lnTo>
                  <a:pt x="309045" y="1035050"/>
                </a:lnTo>
                <a:lnTo>
                  <a:pt x="297067" y="1029970"/>
                </a:lnTo>
                <a:lnTo>
                  <a:pt x="273558" y="1017270"/>
                </a:lnTo>
                <a:lnTo>
                  <a:pt x="262042" y="1009650"/>
                </a:lnTo>
                <a:lnTo>
                  <a:pt x="250703" y="1003300"/>
                </a:lnTo>
                <a:lnTo>
                  <a:pt x="239541" y="995680"/>
                </a:lnTo>
                <a:lnTo>
                  <a:pt x="228557" y="988060"/>
                </a:lnTo>
                <a:lnTo>
                  <a:pt x="217763" y="980440"/>
                </a:lnTo>
                <a:lnTo>
                  <a:pt x="207172" y="971550"/>
                </a:lnTo>
                <a:lnTo>
                  <a:pt x="196784" y="963930"/>
                </a:lnTo>
                <a:lnTo>
                  <a:pt x="186600" y="955040"/>
                </a:lnTo>
                <a:lnTo>
                  <a:pt x="176632" y="946150"/>
                </a:lnTo>
                <a:lnTo>
                  <a:pt x="166891" y="937260"/>
                </a:lnTo>
                <a:lnTo>
                  <a:pt x="157378" y="927100"/>
                </a:lnTo>
                <a:lnTo>
                  <a:pt x="148093" y="918210"/>
                </a:lnTo>
                <a:lnTo>
                  <a:pt x="121703" y="887730"/>
                </a:lnTo>
                <a:lnTo>
                  <a:pt x="105368" y="866140"/>
                </a:lnTo>
                <a:lnTo>
                  <a:pt x="97600" y="855980"/>
                </a:lnTo>
                <a:lnTo>
                  <a:pt x="75921" y="821690"/>
                </a:lnTo>
                <a:lnTo>
                  <a:pt x="56786" y="786130"/>
                </a:lnTo>
                <a:lnTo>
                  <a:pt x="50988" y="774700"/>
                </a:lnTo>
                <a:lnTo>
                  <a:pt x="45490" y="762000"/>
                </a:lnTo>
                <a:lnTo>
                  <a:pt x="40294" y="749300"/>
                </a:lnTo>
                <a:lnTo>
                  <a:pt x="35399" y="737870"/>
                </a:lnTo>
                <a:lnTo>
                  <a:pt x="22568" y="699770"/>
                </a:lnTo>
                <a:lnTo>
                  <a:pt x="12565" y="660400"/>
                </a:lnTo>
                <a:lnTo>
                  <a:pt x="5446" y="621030"/>
                </a:lnTo>
                <a:lnTo>
                  <a:pt x="1251" y="581660"/>
                </a:lnTo>
                <a:lnTo>
                  <a:pt x="0" y="541020"/>
                </a:lnTo>
                <a:lnTo>
                  <a:pt x="239" y="528320"/>
                </a:lnTo>
                <a:lnTo>
                  <a:pt x="2921" y="487680"/>
                </a:lnTo>
                <a:lnTo>
                  <a:pt x="8540" y="448310"/>
                </a:lnTo>
                <a:lnTo>
                  <a:pt x="17065" y="408940"/>
                </a:lnTo>
                <a:lnTo>
                  <a:pt x="28448" y="370840"/>
                </a:lnTo>
                <a:lnTo>
                  <a:pt x="42627" y="332740"/>
                </a:lnTo>
                <a:lnTo>
                  <a:pt x="47964" y="321310"/>
                </a:lnTo>
                <a:lnTo>
                  <a:pt x="53601" y="308610"/>
                </a:lnTo>
                <a:lnTo>
                  <a:pt x="59530" y="297180"/>
                </a:lnTo>
                <a:lnTo>
                  <a:pt x="65751" y="284480"/>
                </a:lnTo>
                <a:lnTo>
                  <a:pt x="72265" y="273050"/>
                </a:lnTo>
                <a:lnTo>
                  <a:pt x="79063" y="261620"/>
                </a:lnTo>
                <a:lnTo>
                  <a:pt x="86137" y="250190"/>
                </a:lnTo>
                <a:lnTo>
                  <a:pt x="93488" y="238760"/>
                </a:lnTo>
                <a:lnTo>
                  <a:pt x="101115" y="228600"/>
                </a:lnTo>
                <a:lnTo>
                  <a:pt x="109009" y="217170"/>
                </a:lnTo>
                <a:lnTo>
                  <a:pt x="134237" y="186690"/>
                </a:lnTo>
                <a:lnTo>
                  <a:pt x="161689" y="157480"/>
                </a:lnTo>
                <a:lnTo>
                  <a:pt x="171312" y="147320"/>
                </a:lnTo>
                <a:lnTo>
                  <a:pt x="201497" y="120650"/>
                </a:lnTo>
                <a:lnTo>
                  <a:pt x="222672" y="105410"/>
                </a:lnTo>
                <a:lnTo>
                  <a:pt x="233547" y="96520"/>
                </a:lnTo>
                <a:lnTo>
                  <a:pt x="244610" y="90170"/>
                </a:lnTo>
                <a:lnTo>
                  <a:pt x="255861" y="82550"/>
                </a:lnTo>
                <a:lnTo>
                  <a:pt x="267285" y="74930"/>
                </a:lnTo>
                <a:lnTo>
                  <a:pt x="278870" y="68580"/>
                </a:lnTo>
                <a:lnTo>
                  <a:pt x="302519" y="55880"/>
                </a:lnTo>
                <a:lnTo>
                  <a:pt x="314570" y="50800"/>
                </a:lnTo>
                <a:lnTo>
                  <a:pt x="326753" y="44450"/>
                </a:lnTo>
                <a:lnTo>
                  <a:pt x="351511" y="34290"/>
                </a:lnTo>
                <a:lnTo>
                  <a:pt x="364073" y="30480"/>
                </a:lnTo>
                <a:lnTo>
                  <a:pt x="376736" y="25400"/>
                </a:lnTo>
                <a:lnTo>
                  <a:pt x="402365" y="17780"/>
                </a:lnTo>
                <a:lnTo>
                  <a:pt x="415316" y="15240"/>
                </a:lnTo>
                <a:lnTo>
                  <a:pt x="428337" y="11430"/>
                </a:lnTo>
                <a:lnTo>
                  <a:pt x="454590" y="6350"/>
                </a:lnTo>
                <a:lnTo>
                  <a:pt x="467806" y="5080"/>
                </a:lnTo>
                <a:lnTo>
                  <a:pt x="481061" y="2540"/>
                </a:lnTo>
                <a:lnTo>
                  <a:pt x="507685" y="0"/>
                </a:lnTo>
                <a:lnTo>
                  <a:pt x="574501" y="0"/>
                </a:lnTo>
                <a:lnTo>
                  <a:pt x="627678" y="5080"/>
                </a:lnTo>
                <a:lnTo>
                  <a:pt x="667061" y="12700"/>
                </a:lnTo>
                <a:lnTo>
                  <a:pt x="731136" y="31750"/>
                </a:lnTo>
                <a:lnTo>
                  <a:pt x="768290" y="46990"/>
                </a:lnTo>
                <a:lnTo>
                  <a:pt x="780421" y="53340"/>
                </a:lnTo>
                <a:lnTo>
                  <a:pt x="792403" y="58420"/>
                </a:lnTo>
                <a:lnTo>
                  <a:pt x="815919" y="71120"/>
                </a:lnTo>
                <a:lnTo>
                  <a:pt x="827439" y="78740"/>
                </a:lnTo>
                <a:lnTo>
                  <a:pt x="838782" y="85090"/>
                </a:lnTo>
                <a:lnTo>
                  <a:pt x="849948" y="92710"/>
                </a:lnTo>
                <a:lnTo>
                  <a:pt x="860938" y="100330"/>
                </a:lnTo>
                <a:lnTo>
                  <a:pt x="871737" y="107950"/>
                </a:lnTo>
                <a:lnTo>
                  <a:pt x="882332" y="116840"/>
                </a:lnTo>
                <a:lnTo>
                  <a:pt x="892725" y="124460"/>
                </a:lnTo>
                <a:lnTo>
                  <a:pt x="902914" y="133350"/>
                </a:lnTo>
                <a:lnTo>
                  <a:pt x="912888" y="142240"/>
                </a:lnTo>
                <a:lnTo>
                  <a:pt x="922634" y="151130"/>
                </a:lnTo>
                <a:lnTo>
                  <a:pt x="932152" y="161290"/>
                </a:lnTo>
                <a:lnTo>
                  <a:pt x="941443" y="170180"/>
                </a:lnTo>
                <a:lnTo>
                  <a:pt x="950496" y="180340"/>
                </a:lnTo>
                <a:lnTo>
                  <a:pt x="959299" y="190500"/>
                </a:lnTo>
                <a:lnTo>
                  <a:pt x="967852" y="200660"/>
                </a:lnTo>
                <a:lnTo>
                  <a:pt x="973042" y="207010"/>
                </a:lnTo>
                <a:lnTo>
                  <a:pt x="437611" y="207010"/>
                </a:lnTo>
                <a:lnTo>
                  <a:pt x="379230" y="257810"/>
                </a:lnTo>
                <a:lnTo>
                  <a:pt x="629100" y="543560"/>
                </a:lnTo>
                <a:lnTo>
                  <a:pt x="379230" y="829310"/>
                </a:lnTo>
                <a:lnTo>
                  <a:pt x="437611" y="881380"/>
                </a:lnTo>
                <a:lnTo>
                  <a:pt x="972638" y="881380"/>
                </a:lnTo>
                <a:lnTo>
                  <a:pt x="964223" y="892810"/>
                </a:lnTo>
                <a:lnTo>
                  <a:pt x="955551" y="902970"/>
                </a:lnTo>
                <a:lnTo>
                  <a:pt x="946630" y="911860"/>
                </a:lnTo>
                <a:lnTo>
                  <a:pt x="937473" y="922020"/>
                </a:lnTo>
                <a:lnTo>
                  <a:pt x="908592" y="949960"/>
                </a:lnTo>
                <a:lnTo>
                  <a:pt x="877744" y="975360"/>
                </a:lnTo>
                <a:lnTo>
                  <a:pt x="867048" y="984250"/>
                </a:lnTo>
                <a:lnTo>
                  <a:pt x="856163" y="991870"/>
                </a:lnTo>
                <a:lnTo>
                  <a:pt x="845091" y="999490"/>
                </a:lnTo>
                <a:lnTo>
                  <a:pt x="833831" y="1005840"/>
                </a:lnTo>
                <a:lnTo>
                  <a:pt x="822397" y="1013460"/>
                </a:lnTo>
                <a:lnTo>
                  <a:pt x="799047" y="1026160"/>
                </a:lnTo>
                <a:lnTo>
                  <a:pt x="787132" y="1032510"/>
                </a:lnTo>
                <a:lnTo>
                  <a:pt x="775070" y="1037590"/>
                </a:lnTo>
                <a:lnTo>
                  <a:pt x="762877" y="1043940"/>
                </a:lnTo>
                <a:lnTo>
                  <a:pt x="738096" y="1054100"/>
                </a:lnTo>
                <a:lnTo>
                  <a:pt x="725524" y="1057910"/>
                </a:lnTo>
                <a:lnTo>
                  <a:pt x="712850" y="1062990"/>
                </a:lnTo>
                <a:lnTo>
                  <a:pt x="687198" y="1070610"/>
                </a:lnTo>
                <a:lnTo>
                  <a:pt x="674236" y="1073150"/>
                </a:lnTo>
                <a:lnTo>
                  <a:pt x="661204" y="1076960"/>
                </a:lnTo>
                <a:lnTo>
                  <a:pt x="634928" y="1082040"/>
                </a:lnTo>
                <a:lnTo>
                  <a:pt x="621701" y="1083310"/>
                </a:lnTo>
                <a:lnTo>
                  <a:pt x="608436" y="1085850"/>
                </a:lnTo>
                <a:lnTo>
                  <a:pt x="581790" y="1088390"/>
                </a:lnTo>
                <a:close/>
              </a:path>
              <a:path w="1090295" h="1089659">
                <a:moveTo>
                  <a:pt x="972638" y="881380"/>
                </a:moveTo>
                <a:lnTo>
                  <a:pt x="437611" y="881380"/>
                </a:lnTo>
                <a:lnTo>
                  <a:pt x="732629" y="543560"/>
                </a:lnTo>
                <a:lnTo>
                  <a:pt x="437611" y="207010"/>
                </a:lnTo>
                <a:lnTo>
                  <a:pt x="973042" y="207010"/>
                </a:lnTo>
                <a:lnTo>
                  <a:pt x="976156" y="210820"/>
                </a:lnTo>
                <a:lnTo>
                  <a:pt x="984200" y="222250"/>
                </a:lnTo>
                <a:lnTo>
                  <a:pt x="991974" y="232410"/>
                </a:lnTo>
                <a:lnTo>
                  <a:pt x="1013674" y="266700"/>
                </a:lnTo>
                <a:lnTo>
                  <a:pt x="1032830" y="302260"/>
                </a:lnTo>
                <a:lnTo>
                  <a:pt x="1038635" y="313690"/>
                </a:lnTo>
                <a:lnTo>
                  <a:pt x="1044140" y="326390"/>
                </a:lnTo>
                <a:lnTo>
                  <a:pt x="1049343" y="337820"/>
                </a:lnTo>
                <a:lnTo>
                  <a:pt x="1054246" y="350520"/>
                </a:lnTo>
                <a:lnTo>
                  <a:pt x="1067099" y="388620"/>
                </a:lnTo>
                <a:lnTo>
                  <a:pt x="1077126" y="427990"/>
                </a:lnTo>
                <a:lnTo>
                  <a:pt x="1084268" y="467360"/>
                </a:lnTo>
                <a:lnTo>
                  <a:pt x="1088487" y="506730"/>
                </a:lnTo>
                <a:lnTo>
                  <a:pt x="1089763" y="547370"/>
                </a:lnTo>
                <a:lnTo>
                  <a:pt x="1089532" y="560070"/>
                </a:lnTo>
                <a:lnTo>
                  <a:pt x="1086870" y="600710"/>
                </a:lnTo>
                <a:lnTo>
                  <a:pt x="1081268" y="640080"/>
                </a:lnTo>
                <a:lnTo>
                  <a:pt x="1072754" y="679450"/>
                </a:lnTo>
                <a:lnTo>
                  <a:pt x="1061378" y="717550"/>
                </a:lnTo>
                <a:lnTo>
                  <a:pt x="1047201" y="755650"/>
                </a:lnTo>
                <a:lnTo>
                  <a:pt x="1041863" y="767080"/>
                </a:lnTo>
                <a:lnTo>
                  <a:pt x="1036226" y="779780"/>
                </a:lnTo>
                <a:lnTo>
                  <a:pt x="1030296" y="791210"/>
                </a:lnTo>
                <a:lnTo>
                  <a:pt x="1024073" y="803910"/>
                </a:lnTo>
                <a:lnTo>
                  <a:pt x="1017557" y="815340"/>
                </a:lnTo>
                <a:lnTo>
                  <a:pt x="1010756" y="826770"/>
                </a:lnTo>
                <a:lnTo>
                  <a:pt x="1003679" y="838200"/>
                </a:lnTo>
                <a:lnTo>
                  <a:pt x="996325" y="849630"/>
                </a:lnTo>
                <a:lnTo>
                  <a:pt x="988693" y="859790"/>
                </a:lnTo>
                <a:lnTo>
                  <a:pt x="980795" y="871220"/>
                </a:lnTo>
                <a:lnTo>
                  <a:pt x="972638" y="881380"/>
                </a:lnTo>
                <a:close/>
              </a:path>
              <a:path w="1090295" h="1089659">
                <a:moveTo>
                  <a:pt x="555055" y="1089660"/>
                </a:moveTo>
                <a:lnTo>
                  <a:pt x="541679" y="1089660"/>
                </a:lnTo>
                <a:lnTo>
                  <a:pt x="528296" y="1088390"/>
                </a:lnTo>
                <a:lnTo>
                  <a:pt x="568426" y="1088390"/>
                </a:lnTo>
                <a:lnTo>
                  <a:pt x="555055" y="1089660"/>
                </a:lnTo>
                <a:close/>
              </a:path>
            </a:pathLst>
          </a:custGeom>
          <a:solidFill>
            <a:srgbClr val="2A2A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7290081" y="5894259"/>
            <a:ext cx="726863" cy="726440"/>
          </a:xfrm>
          <a:custGeom>
            <a:avLst/>
            <a:gdLst/>
            <a:ahLst/>
            <a:cxnLst/>
            <a:rect l="l" t="t" r="r" b="b"/>
            <a:pathLst>
              <a:path w="1090295" h="1089659">
                <a:moveTo>
                  <a:pt x="581790" y="1088390"/>
                </a:moveTo>
                <a:lnTo>
                  <a:pt x="514933" y="1088390"/>
                </a:lnTo>
                <a:lnTo>
                  <a:pt x="461760" y="1083310"/>
                </a:lnTo>
                <a:lnTo>
                  <a:pt x="422381" y="1075690"/>
                </a:lnTo>
                <a:lnTo>
                  <a:pt x="358318" y="1056640"/>
                </a:lnTo>
                <a:lnTo>
                  <a:pt x="321172" y="1041400"/>
                </a:lnTo>
                <a:lnTo>
                  <a:pt x="309045" y="1035050"/>
                </a:lnTo>
                <a:lnTo>
                  <a:pt x="297067" y="1029970"/>
                </a:lnTo>
                <a:lnTo>
                  <a:pt x="273558" y="1017270"/>
                </a:lnTo>
                <a:lnTo>
                  <a:pt x="262042" y="1009650"/>
                </a:lnTo>
                <a:lnTo>
                  <a:pt x="250703" y="1003300"/>
                </a:lnTo>
                <a:lnTo>
                  <a:pt x="239541" y="995680"/>
                </a:lnTo>
                <a:lnTo>
                  <a:pt x="228557" y="988060"/>
                </a:lnTo>
                <a:lnTo>
                  <a:pt x="217763" y="980440"/>
                </a:lnTo>
                <a:lnTo>
                  <a:pt x="207172" y="971550"/>
                </a:lnTo>
                <a:lnTo>
                  <a:pt x="196784" y="963930"/>
                </a:lnTo>
                <a:lnTo>
                  <a:pt x="186600" y="955040"/>
                </a:lnTo>
                <a:lnTo>
                  <a:pt x="176632" y="946150"/>
                </a:lnTo>
                <a:lnTo>
                  <a:pt x="166891" y="937260"/>
                </a:lnTo>
                <a:lnTo>
                  <a:pt x="157378" y="927100"/>
                </a:lnTo>
                <a:lnTo>
                  <a:pt x="148093" y="918210"/>
                </a:lnTo>
                <a:lnTo>
                  <a:pt x="121703" y="887730"/>
                </a:lnTo>
                <a:lnTo>
                  <a:pt x="105368" y="866140"/>
                </a:lnTo>
                <a:lnTo>
                  <a:pt x="97600" y="855980"/>
                </a:lnTo>
                <a:lnTo>
                  <a:pt x="75921" y="821690"/>
                </a:lnTo>
                <a:lnTo>
                  <a:pt x="56786" y="786130"/>
                </a:lnTo>
                <a:lnTo>
                  <a:pt x="50988" y="774700"/>
                </a:lnTo>
                <a:lnTo>
                  <a:pt x="45490" y="762000"/>
                </a:lnTo>
                <a:lnTo>
                  <a:pt x="40294" y="749300"/>
                </a:lnTo>
                <a:lnTo>
                  <a:pt x="35399" y="737870"/>
                </a:lnTo>
                <a:lnTo>
                  <a:pt x="22568" y="699770"/>
                </a:lnTo>
                <a:lnTo>
                  <a:pt x="12565" y="660400"/>
                </a:lnTo>
                <a:lnTo>
                  <a:pt x="5446" y="621030"/>
                </a:lnTo>
                <a:lnTo>
                  <a:pt x="1251" y="581660"/>
                </a:lnTo>
                <a:lnTo>
                  <a:pt x="0" y="541020"/>
                </a:lnTo>
                <a:lnTo>
                  <a:pt x="239" y="528320"/>
                </a:lnTo>
                <a:lnTo>
                  <a:pt x="2921" y="487680"/>
                </a:lnTo>
                <a:lnTo>
                  <a:pt x="8540" y="448310"/>
                </a:lnTo>
                <a:lnTo>
                  <a:pt x="17065" y="408940"/>
                </a:lnTo>
                <a:lnTo>
                  <a:pt x="28448" y="370840"/>
                </a:lnTo>
                <a:lnTo>
                  <a:pt x="42627" y="332740"/>
                </a:lnTo>
                <a:lnTo>
                  <a:pt x="47964" y="321310"/>
                </a:lnTo>
                <a:lnTo>
                  <a:pt x="53601" y="308610"/>
                </a:lnTo>
                <a:lnTo>
                  <a:pt x="59530" y="297180"/>
                </a:lnTo>
                <a:lnTo>
                  <a:pt x="65751" y="284480"/>
                </a:lnTo>
                <a:lnTo>
                  <a:pt x="72265" y="273050"/>
                </a:lnTo>
                <a:lnTo>
                  <a:pt x="79063" y="261620"/>
                </a:lnTo>
                <a:lnTo>
                  <a:pt x="86137" y="250190"/>
                </a:lnTo>
                <a:lnTo>
                  <a:pt x="93488" y="238760"/>
                </a:lnTo>
                <a:lnTo>
                  <a:pt x="101115" y="228600"/>
                </a:lnTo>
                <a:lnTo>
                  <a:pt x="109009" y="217170"/>
                </a:lnTo>
                <a:lnTo>
                  <a:pt x="134237" y="186690"/>
                </a:lnTo>
                <a:lnTo>
                  <a:pt x="161689" y="157480"/>
                </a:lnTo>
                <a:lnTo>
                  <a:pt x="171312" y="147320"/>
                </a:lnTo>
                <a:lnTo>
                  <a:pt x="201497" y="120650"/>
                </a:lnTo>
                <a:lnTo>
                  <a:pt x="222672" y="105410"/>
                </a:lnTo>
                <a:lnTo>
                  <a:pt x="233547" y="96520"/>
                </a:lnTo>
                <a:lnTo>
                  <a:pt x="244610" y="90170"/>
                </a:lnTo>
                <a:lnTo>
                  <a:pt x="255861" y="82550"/>
                </a:lnTo>
                <a:lnTo>
                  <a:pt x="267285" y="74930"/>
                </a:lnTo>
                <a:lnTo>
                  <a:pt x="278870" y="68580"/>
                </a:lnTo>
                <a:lnTo>
                  <a:pt x="302519" y="55880"/>
                </a:lnTo>
                <a:lnTo>
                  <a:pt x="314570" y="50800"/>
                </a:lnTo>
                <a:lnTo>
                  <a:pt x="326753" y="44450"/>
                </a:lnTo>
                <a:lnTo>
                  <a:pt x="351511" y="34290"/>
                </a:lnTo>
                <a:lnTo>
                  <a:pt x="364073" y="30480"/>
                </a:lnTo>
                <a:lnTo>
                  <a:pt x="376736" y="25400"/>
                </a:lnTo>
                <a:lnTo>
                  <a:pt x="402365" y="17780"/>
                </a:lnTo>
                <a:lnTo>
                  <a:pt x="415316" y="15240"/>
                </a:lnTo>
                <a:lnTo>
                  <a:pt x="428337" y="11430"/>
                </a:lnTo>
                <a:lnTo>
                  <a:pt x="454590" y="6350"/>
                </a:lnTo>
                <a:lnTo>
                  <a:pt x="467806" y="5080"/>
                </a:lnTo>
                <a:lnTo>
                  <a:pt x="481061" y="2540"/>
                </a:lnTo>
                <a:lnTo>
                  <a:pt x="507685" y="0"/>
                </a:lnTo>
                <a:lnTo>
                  <a:pt x="574501" y="0"/>
                </a:lnTo>
                <a:lnTo>
                  <a:pt x="627678" y="5080"/>
                </a:lnTo>
                <a:lnTo>
                  <a:pt x="667061" y="12700"/>
                </a:lnTo>
                <a:lnTo>
                  <a:pt x="731136" y="31750"/>
                </a:lnTo>
                <a:lnTo>
                  <a:pt x="768290" y="46990"/>
                </a:lnTo>
                <a:lnTo>
                  <a:pt x="780421" y="53340"/>
                </a:lnTo>
                <a:lnTo>
                  <a:pt x="792403" y="58420"/>
                </a:lnTo>
                <a:lnTo>
                  <a:pt x="815919" y="71120"/>
                </a:lnTo>
                <a:lnTo>
                  <a:pt x="827439" y="78740"/>
                </a:lnTo>
                <a:lnTo>
                  <a:pt x="838782" y="85090"/>
                </a:lnTo>
                <a:lnTo>
                  <a:pt x="849948" y="92710"/>
                </a:lnTo>
                <a:lnTo>
                  <a:pt x="860938" y="100330"/>
                </a:lnTo>
                <a:lnTo>
                  <a:pt x="871737" y="107950"/>
                </a:lnTo>
                <a:lnTo>
                  <a:pt x="882332" y="116840"/>
                </a:lnTo>
                <a:lnTo>
                  <a:pt x="892725" y="124460"/>
                </a:lnTo>
                <a:lnTo>
                  <a:pt x="902914" y="133350"/>
                </a:lnTo>
                <a:lnTo>
                  <a:pt x="912888" y="142240"/>
                </a:lnTo>
                <a:lnTo>
                  <a:pt x="922634" y="151130"/>
                </a:lnTo>
                <a:lnTo>
                  <a:pt x="932152" y="161290"/>
                </a:lnTo>
                <a:lnTo>
                  <a:pt x="941443" y="170180"/>
                </a:lnTo>
                <a:lnTo>
                  <a:pt x="950496" y="180340"/>
                </a:lnTo>
                <a:lnTo>
                  <a:pt x="959299" y="190500"/>
                </a:lnTo>
                <a:lnTo>
                  <a:pt x="967852" y="200660"/>
                </a:lnTo>
                <a:lnTo>
                  <a:pt x="973042" y="207010"/>
                </a:lnTo>
                <a:lnTo>
                  <a:pt x="437611" y="207010"/>
                </a:lnTo>
                <a:lnTo>
                  <a:pt x="379230" y="257810"/>
                </a:lnTo>
                <a:lnTo>
                  <a:pt x="629100" y="543560"/>
                </a:lnTo>
                <a:lnTo>
                  <a:pt x="379230" y="829310"/>
                </a:lnTo>
                <a:lnTo>
                  <a:pt x="437611" y="881380"/>
                </a:lnTo>
                <a:lnTo>
                  <a:pt x="972638" y="881380"/>
                </a:lnTo>
                <a:lnTo>
                  <a:pt x="964223" y="892810"/>
                </a:lnTo>
                <a:lnTo>
                  <a:pt x="955551" y="902970"/>
                </a:lnTo>
                <a:lnTo>
                  <a:pt x="946630" y="911860"/>
                </a:lnTo>
                <a:lnTo>
                  <a:pt x="937473" y="922020"/>
                </a:lnTo>
                <a:lnTo>
                  <a:pt x="908592" y="949960"/>
                </a:lnTo>
                <a:lnTo>
                  <a:pt x="877744" y="975360"/>
                </a:lnTo>
                <a:lnTo>
                  <a:pt x="867048" y="984250"/>
                </a:lnTo>
                <a:lnTo>
                  <a:pt x="856163" y="991870"/>
                </a:lnTo>
                <a:lnTo>
                  <a:pt x="845091" y="999490"/>
                </a:lnTo>
                <a:lnTo>
                  <a:pt x="833831" y="1005840"/>
                </a:lnTo>
                <a:lnTo>
                  <a:pt x="822397" y="1013460"/>
                </a:lnTo>
                <a:lnTo>
                  <a:pt x="799047" y="1026160"/>
                </a:lnTo>
                <a:lnTo>
                  <a:pt x="787132" y="1032510"/>
                </a:lnTo>
                <a:lnTo>
                  <a:pt x="775070" y="1037590"/>
                </a:lnTo>
                <a:lnTo>
                  <a:pt x="762877" y="1043940"/>
                </a:lnTo>
                <a:lnTo>
                  <a:pt x="738096" y="1054100"/>
                </a:lnTo>
                <a:lnTo>
                  <a:pt x="725524" y="1057910"/>
                </a:lnTo>
                <a:lnTo>
                  <a:pt x="712850" y="1062990"/>
                </a:lnTo>
                <a:lnTo>
                  <a:pt x="687198" y="1070610"/>
                </a:lnTo>
                <a:lnTo>
                  <a:pt x="674236" y="1073150"/>
                </a:lnTo>
                <a:lnTo>
                  <a:pt x="661204" y="1076960"/>
                </a:lnTo>
                <a:lnTo>
                  <a:pt x="634928" y="1082040"/>
                </a:lnTo>
                <a:lnTo>
                  <a:pt x="621701" y="1083310"/>
                </a:lnTo>
                <a:lnTo>
                  <a:pt x="608436" y="1085850"/>
                </a:lnTo>
                <a:lnTo>
                  <a:pt x="581790" y="1088390"/>
                </a:lnTo>
                <a:close/>
              </a:path>
              <a:path w="1090295" h="1089659">
                <a:moveTo>
                  <a:pt x="972638" y="881380"/>
                </a:moveTo>
                <a:lnTo>
                  <a:pt x="437611" y="881380"/>
                </a:lnTo>
                <a:lnTo>
                  <a:pt x="732629" y="543560"/>
                </a:lnTo>
                <a:lnTo>
                  <a:pt x="437611" y="207010"/>
                </a:lnTo>
                <a:lnTo>
                  <a:pt x="973042" y="207010"/>
                </a:lnTo>
                <a:lnTo>
                  <a:pt x="976156" y="210820"/>
                </a:lnTo>
                <a:lnTo>
                  <a:pt x="984200" y="222250"/>
                </a:lnTo>
                <a:lnTo>
                  <a:pt x="991974" y="232410"/>
                </a:lnTo>
                <a:lnTo>
                  <a:pt x="1013674" y="266700"/>
                </a:lnTo>
                <a:lnTo>
                  <a:pt x="1032830" y="302260"/>
                </a:lnTo>
                <a:lnTo>
                  <a:pt x="1038635" y="313690"/>
                </a:lnTo>
                <a:lnTo>
                  <a:pt x="1044140" y="326390"/>
                </a:lnTo>
                <a:lnTo>
                  <a:pt x="1049343" y="337820"/>
                </a:lnTo>
                <a:lnTo>
                  <a:pt x="1054246" y="350520"/>
                </a:lnTo>
                <a:lnTo>
                  <a:pt x="1067099" y="388620"/>
                </a:lnTo>
                <a:lnTo>
                  <a:pt x="1077126" y="427990"/>
                </a:lnTo>
                <a:lnTo>
                  <a:pt x="1084268" y="467360"/>
                </a:lnTo>
                <a:lnTo>
                  <a:pt x="1088487" y="506730"/>
                </a:lnTo>
                <a:lnTo>
                  <a:pt x="1089763" y="547370"/>
                </a:lnTo>
                <a:lnTo>
                  <a:pt x="1089532" y="560070"/>
                </a:lnTo>
                <a:lnTo>
                  <a:pt x="1086870" y="600710"/>
                </a:lnTo>
                <a:lnTo>
                  <a:pt x="1081268" y="640080"/>
                </a:lnTo>
                <a:lnTo>
                  <a:pt x="1072754" y="679450"/>
                </a:lnTo>
                <a:lnTo>
                  <a:pt x="1061378" y="717550"/>
                </a:lnTo>
                <a:lnTo>
                  <a:pt x="1047201" y="755650"/>
                </a:lnTo>
                <a:lnTo>
                  <a:pt x="1041863" y="767080"/>
                </a:lnTo>
                <a:lnTo>
                  <a:pt x="1036226" y="779780"/>
                </a:lnTo>
                <a:lnTo>
                  <a:pt x="1030296" y="791210"/>
                </a:lnTo>
                <a:lnTo>
                  <a:pt x="1024073" y="803910"/>
                </a:lnTo>
                <a:lnTo>
                  <a:pt x="1017557" y="815340"/>
                </a:lnTo>
                <a:lnTo>
                  <a:pt x="1010756" y="826770"/>
                </a:lnTo>
                <a:lnTo>
                  <a:pt x="1003679" y="838200"/>
                </a:lnTo>
                <a:lnTo>
                  <a:pt x="996325" y="849630"/>
                </a:lnTo>
                <a:lnTo>
                  <a:pt x="988693" y="859790"/>
                </a:lnTo>
                <a:lnTo>
                  <a:pt x="980795" y="871220"/>
                </a:lnTo>
                <a:lnTo>
                  <a:pt x="972638" y="881380"/>
                </a:lnTo>
                <a:close/>
              </a:path>
              <a:path w="1090295" h="1089659">
                <a:moveTo>
                  <a:pt x="555055" y="1089660"/>
                </a:moveTo>
                <a:lnTo>
                  <a:pt x="541679" y="1089660"/>
                </a:lnTo>
                <a:lnTo>
                  <a:pt x="528296" y="1088390"/>
                </a:lnTo>
                <a:lnTo>
                  <a:pt x="568426" y="1088390"/>
                </a:lnTo>
                <a:lnTo>
                  <a:pt x="555055" y="1089660"/>
                </a:lnTo>
                <a:close/>
              </a:path>
            </a:pathLst>
          </a:custGeom>
          <a:solidFill>
            <a:srgbClr val="2A2A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5067300" y="2750752"/>
            <a:ext cx="2058247" cy="850053"/>
          </a:xfrm>
          <a:custGeom>
            <a:avLst/>
            <a:gdLst/>
            <a:ahLst/>
            <a:cxnLst/>
            <a:rect l="l" t="t" r="r" b="b"/>
            <a:pathLst>
              <a:path w="3087370" h="1275079">
                <a:moveTo>
                  <a:pt x="3086791" y="1274546"/>
                </a:moveTo>
                <a:lnTo>
                  <a:pt x="0" y="1274546"/>
                </a:lnTo>
                <a:lnTo>
                  <a:pt x="0" y="0"/>
                </a:lnTo>
                <a:lnTo>
                  <a:pt x="3086791" y="0"/>
                </a:lnTo>
                <a:lnTo>
                  <a:pt x="3086791" y="1274546"/>
                </a:lnTo>
                <a:close/>
              </a:path>
            </a:pathLst>
          </a:custGeom>
          <a:solidFill>
            <a:srgbClr val="6F6A6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44" name="object 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46960" y="243841"/>
            <a:ext cx="7494015" cy="1194815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69008" y="1678432"/>
            <a:ext cx="2948431" cy="87985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020304" y="1694688"/>
            <a:ext cx="3045967" cy="879855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571744" y="2743201"/>
            <a:ext cx="1028191" cy="902207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5073551" y="3759199"/>
            <a:ext cx="2058247" cy="902547"/>
            <a:chOff x="7610327" y="5638799"/>
            <a:chExt cx="3087370" cy="1353820"/>
          </a:xfrm>
        </p:grpSpPr>
        <p:sp>
          <p:nvSpPr>
            <p:cNvPr id="49" name="object 49"/>
            <p:cNvSpPr/>
            <p:nvPr/>
          </p:nvSpPr>
          <p:spPr>
            <a:xfrm>
              <a:off x="7610327" y="5714999"/>
              <a:ext cx="3087370" cy="1275080"/>
            </a:xfrm>
            <a:custGeom>
              <a:avLst/>
              <a:gdLst/>
              <a:ahLst/>
              <a:cxnLst/>
              <a:rect l="l" t="t" r="r" b="b"/>
              <a:pathLst>
                <a:path w="3087370" h="1275079">
                  <a:moveTo>
                    <a:pt x="3086791" y="1274546"/>
                  </a:moveTo>
                  <a:lnTo>
                    <a:pt x="0" y="1274546"/>
                  </a:lnTo>
                  <a:lnTo>
                    <a:pt x="0" y="0"/>
                  </a:lnTo>
                  <a:lnTo>
                    <a:pt x="3086791" y="0"/>
                  </a:lnTo>
                  <a:lnTo>
                    <a:pt x="3086791" y="1274546"/>
                  </a:lnTo>
                  <a:close/>
                </a:path>
              </a:pathLst>
            </a:custGeom>
            <a:solidFill>
              <a:srgbClr val="6F6A6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0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46135" y="5638799"/>
              <a:ext cx="2392679" cy="1353311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5067300" y="4775200"/>
            <a:ext cx="2058247" cy="900430"/>
            <a:chOff x="7600950" y="7162800"/>
            <a:chExt cx="3087370" cy="1350645"/>
          </a:xfrm>
        </p:grpSpPr>
        <p:sp>
          <p:nvSpPr>
            <p:cNvPr id="52" name="object 52"/>
            <p:cNvSpPr/>
            <p:nvPr/>
          </p:nvSpPr>
          <p:spPr>
            <a:xfrm>
              <a:off x="7600950" y="7238430"/>
              <a:ext cx="3087370" cy="1275080"/>
            </a:xfrm>
            <a:custGeom>
              <a:avLst/>
              <a:gdLst/>
              <a:ahLst/>
              <a:cxnLst/>
              <a:rect l="l" t="t" r="r" b="b"/>
              <a:pathLst>
                <a:path w="3087370" h="1275079">
                  <a:moveTo>
                    <a:pt x="3086791" y="1274546"/>
                  </a:moveTo>
                  <a:lnTo>
                    <a:pt x="0" y="1274546"/>
                  </a:lnTo>
                  <a:lnTo>
                    <a:pt x="0" y="0"/>
                  </a:lnTo>
                  <a:lnTo>
                    <a:pt x="3086791" y="0"/>
                  </a:lnTo>
                  <a:lnTo>
                    <a:pt x="3086791" y="1274546"/>
                  </a:lnTo>
                  <a:close/>
                </a:path>
              </a:pathLst>
            </a:custGeom>
            <a:solidFill>
              <a:srgbClr val="6F6A6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82127" y="7162800"/>
              <a:ext cx="2502407" cy="1350263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5067300" y="5831240"/>
            <a:ext cx="2058247" cy="850053"/>
            <a:chOff x="7600950" y="8746860"/>
            <a:chExt cx="3087370" cy="1275080"/>
          </a:xfrm>
        </p:grpSpPr>
        <p:sp>
          <p:nvSpPr>
            <p:cNvPr id="55" name="object 55"/>
            <p:cNvSpPr/>
            <p:nvPr/>
          </p:nvSpPr>
          <p:spPr>
            <a:xfrm>
              <a:off x="7600950" y="8746860"/>
              <a:ext cx="3087370" cy="1275080"/>
            </a:xfrm>
            <a:custGeom>
              <a:avLst/>
              <a:gdLst/>
              <a:ahLst/>
              <a:cxnLst/>
              <a:rect l="l" t="t" r="r" b="b"/>
              <a:pathLst>
                <a:path w="3087370" h="1275079">
                  <a:moveTo>
                    <a:pt x="3086791" y="1274546"/>
                  </a:moveTo>
                  <a:lnTo>
                    <a:pt x="0" y="1274546"/>
                  </a:lnTo>
                  <a:lnTo>
                    <a:pt x="0" y="0"/>
                  </a:lnTo>
                  <a:lnTo>
                    <a:pt x="3086791" y="0"/>
                  </a:lnTo>
                  <a:lnTo>
                    <a:pt x="3086791" y="1274546"/>
                  </a:lnTo>
                  <a:close/>
                </a:path>
              </a:pathLst>
            </a:custGeom>
            <a:solidFill>
              <a:srgbClr val="6F6A6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6" name="object 5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089391" y="9006839"/>
              <a:ext cx="2228087" cy="743711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1231392" y="2743200"/>
            <a:ext cx="2119630" cy="869950"/>
            <a:chOff x="1847087" y="4114800"/>
            <a:chExt cx="3179445" cy="1304925"/>
          </a:xfrm>
        </p:grpSpPr>
        <p:pic>
          <p:nvPicPr>
            <p:cNvPr id="58" name="object 5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47087" y="4114800"/>
              <a:ext cx="3169919" cy="74371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83663" y="4675631"/>
              <a:ext cx="3142487" cy="743711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1363471" y="3775456"/>
            <a:ext cx="2001520" cy="867833"/>
            <a:chOff x="2045207" y="5663183"/>
            <a:chExt cx="3002280" cy="1301750"/>
          </a:xfrm>
        </p:grpSpPr>
        <p:pic>
          <p:nvPicPr>
            <p:cNvPr id="61" name="object 6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45207" y="5663183"/>
              <a:ext cx="2962655" cy="74371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30551" y="6224015"/>
              <a:ext cx="2916935" cy="740663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863088" y="5012944"/>
            <a:ext cx="481583" cy="493775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879344" y="6004560"/>
            <a:ext cx="477519" cy="495807"/>
          </a:xfrm>
          <a:prstGeom prst="rect">
            <a:avLst/>
          </a:prstGeom>
        </p:spPr>
      </p:pic>
      <p:grpSp>
        <p:nvGrpSpPr>
          <p:cNvPr id="65" name="object 65"/>
          <p:cNvGrpSpPr/>
          <p:nvPr/>
        </p:nvGrpSpPr>
        <p:grpSpPr>
          <a:xfrm>
            <a:off x="8666479" y="2700528"/>
            <a:ext cx="2286000" cy="867833"/>
            <a:chOff x="12999719" y="4050791"/>
            <a:chExt cx="3429000" cy="1301750"/>
          </a:xfrm>
        </p:grpSpPr>
        <p:pic>
          <p:nvPicPr>
            <p:cNvPr id="66" name="object 6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999719" y="4050791"/>
              <a:ext cx="3160775" cy="74066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999719" y="4608575"/>
              <a:ext cx="3428999" cy="743711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8666479" y="3732784"/>
            <a:ext cx="2101427" cy="867833"/>
            <a:chOff x="12999719" y="5599175"/>
            <a:chExt cx="3152140" cy="1301750"/>
          </a:xfrm>
        </p:grpSpPr>
        <p:pic>
          <p:nvPicPr>
            <p:cNvPr id="69" name="object 6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999719" y="5599175"/>
              <a:ext cx="2779775" cy="74066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999719" y="6156959"/>
              <a:ext cx="3151631" cy="743711"/>
            </a:xfrm>
            <a:prstGeom prst="rect">
              <a:avLst/>
            </a:prstGeom>
          </p:spPr>
        </p:pic>
      </p:grpSp>
      <p:pic>
        <p:nvPicPr>
          <p:cNvPr id="71" name="object 7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654288" y="4968240"/>
            <a:ext cx="589279" cy="495807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670544" y="5961888"/>
            <a:ext cx="585215" cy="4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9781D8-CB6A-077F-D3C2-A3BB16B757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90472" y="162778"/>
          <a:ext cx="8453185" cy="633832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28493">
                  <a:extLst>
                    <a:ext uri="{9D8B030D-6E8A-4147-A177-3AD203B41FA5}">
                      <a16:colId xmlns:a16="http://schemas.microsoft.com/office/drawing/2014/main" val="1305615551"/>
                    </a:ext>
                  </a:extLst>
                </a:gridCol>
                <a:gridCol w="1460818">
                  <a:extLst>
                    <a:ext uri="{9D8B030D-6E8A-4147-A177-3AD203B41FA5}">
                      <a16:colId xmlns:a16="http://schemas.microsoft.com/office/drawing/2014/main" val="2622456909"/>
                    </a:ext>
                  </a:extLst>
                </a:gridCol>
                <a:gridCol w="2107135">
                  <a:extLst>
                    <a:ext uri="{9D8B030D-6E8A-4147-A177-3AD203B41FA5}">
                      <a16:colId xmlns:a16="http://schemas.microsoft.com/office/drawing/2014/main" val="1292939188"/>
                    </a:ext>
                  </a:extLst>
                </a:gridCol>
                <a:gridCol w="2214282">
                  <a:extLst>
                    <a:ext uri="{9D8B030D-6E8A-4147-A177-3AD203B41FA5}">
                      <a16:colId xmlns:a16="http://schemas.microsoft.com/office/drawing/2014/main" val="3183300968"/>
                    </a:ext>
                  </a:extLst>
                </a:gridCol>
                <a:gridCol w="2242457">
                  <a:extLst>
                    <a:ext uri="{9D8B030D-6E8A-4147-A177-3AD203B41FA5}">
                      <a16:colId xmlns:a16="http://schemas.microsoft.com/office/drawing/2014/main" val="3912755801"/>
                    </a:ext>
                  </a:extLst>
                </a:gridCol>
              </a:tblGrid>
              <a:tr h="2828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D" sz="1400" b="0" i="0" u="none" strike="noStrike" cap="non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No</a:t>
                      </a:r>
                      <a:endParaRPr sz="1400" b="0" i="0" u="none" strike="noStrike" cap="non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B3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Item</a:t>
                      </a:r>
                      <a:endParaRPr sz="1400" b="0" i="0" u="none" strike="noStrike" cap="non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B3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2023</a:t>
                      </a:r>
                      <a:endParaRPr sz="1400" b="0" i="0" u="none" strike="noStrike" cap="non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B3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sz="14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500" marR="76125" marT="50750" marB="5075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B3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sz="14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500" marR="76125" marT="50750" marB="5075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B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846456"/>
                  </a:ext>
                </a:extLst>
              </a:tr>
              <a:tr h="2828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3F3F3F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1</a:t>
                      </a:r>
                      <a:endParaRPr sz="1400" b="0" i="0" u="none" strike="noStrike" cap="none" dirty="0">
                        <a:solidFill>
                          <a:srgbClr val="3F3F3F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b="0" i="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r>
                        <a:rPr lang="en-ID" sz="1400" b="0" i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0" i="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teknis</a:t>
                      </a:r>
                      <a:r>
                        <a:rPr lang="en-ID" sz="1400" b="0" i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b="0" i="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rekrutmen</a:t>
                      </a:r>
                      <a:endParaRPr lang="en-ID" sz="1400" b="0" i="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2023</a:t>
                      </a:r>
                      <a:endParaRPr sz="1400" b="0" i="0" u="none" strike="noStrike" cap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endParaRPr lang="en-ID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083167"/>
                  </a:ext>
                </a:extLst>
              </a:tr>
              <a:tr h="2828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F3F3F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</a:t>
                      </a:r>
                      <a:endParaRPr sz="1400" b="0" i="0" u="none" strike="noStrike" cap="none">
                        <a:solidFill>
                          <a:srgbClr val="3F3F3F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b="0" i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Usia pendaftar</a:t>
                      </a:r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24 – 56 th (saat berakhirnya masa operasional)</a:t>
                      </a: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24 – 56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saat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berakhirnya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masa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operasional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875536"/>
                  </a:ext>
                </a:extLst>
              </a:tr>
              <a:tr h="2828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F3F3F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3</a:t>
                      </a:r>
                      <a:endParaRPr sz="1400" b="0" i="0" u="none" strike="noStrike" cap="none">
                        <a:solidFill>
                          <a:srgbClr val="3F3F3F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b="0" i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Persyaratan pernah bertugas sebelumnya</a:t>
                      </a:r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1x (belum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dituangkan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dalam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juknis rekrutmen)</a:t>
                      </a:r>
                      <a:endParaRPr sz="1400" b="0" i="0" u="none" strike="noStrike" cap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32385" indent="0" algn="l">
                        <a:lnSpc>
                          <a:spcPct val="110000"/>
                        </a:lnSpc>
                        <a:spcAft>
                          <a:spcPts val="685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Font typeface="+mj-lt"/>
                        <a:buNone/>
                      </a:pP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Calon 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petugas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kesehatan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haji 2025 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maksimal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telah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bertugas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(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satu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kali (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baik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PPIH 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maupun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TKH) 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kurun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waktu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 (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sepuluh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kali 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penyelenggaraan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haji (2012 – 2023)</a:t>
                      </a: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385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85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Calon 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petugas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kesehatan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haji 2025 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maksimal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telah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bertugas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(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satu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kali (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baik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PPIH 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maupun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TKH) 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kurun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waktu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 (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sepuluh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kali </a:t>
                      </a:r>
                      <a:r>
                        <a:rPr lang="en-ID" sz="14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penyelenggaraan</a:t>
                      </a:r>
                      <a:r>
                        <a:rPr lang="en-ID" sz="14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haji (2013 – 2024)</a:t>
                      </a: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471038"/>
                  </a:ext>
                </a:extLst>
              </a:tr>
              <a:tr h="2828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F3F3F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</a:t>
                      </a:r>
                      <a:endParaRPr sz="1400" b="0" i="0" u="none" strike="noStrike" cap="none">
                        <a:solidFill>
                          <a:srgbClr val="3F3F3F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b="0" i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Tim rekrutmen (seleksi) </a:t>
                      </a:r>
                      <a:r>
                        <a:rPr lang="en-ID" sz="1400" b="0" i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Provinsi</a:t>
                      </a:r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</a:t>
                      </a: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idak 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ada larangan anggota </a:t>
                      </a: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tim seleksi 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ikut mendaftar petugas kesehatn haji</a:t>
                      </a:r>
                      <a:endParaRPr sz="1400" b="0" i="0" u="none" strike="noStrike" cap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Anggota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tim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seleksi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tidak boleh mendaftar sebagai calon petugas kesehatan haji</a:t>
                      </a: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Anggota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tim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seleksi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boleh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mendaftar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sebagai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calon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petugas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kesehatan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haji</a:t>
                      </a: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63680"/>
                  </a:ext>
                </a:extLst>
              </a:tr>
              <a:tr h="2828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3F3F3F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5</a:t>
                      </a:r>
                      <a:endParaRPr sz="1400" b="0" i="0" u="none" strike="noStrike" cap="none" dirty="0">
                        <a:solidFill>
                          <a:srgbClr val="3F3F3F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b="0" i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Pergantian &amp; Penambahan petugas</a:t>
                      </a:r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Diatur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ttg penggantian karena alasan khusus, ditetapkan melalui SK Kapuskeshaji</a:t>
                      </a:r>
                      <a:endParaRPr sz="1400" b="0" i="0" u="none" strike="noStrike" cap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Diatur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ttg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penggantian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karena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alasan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khusus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ditetapkan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melalui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SK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Kapuskeshaji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penambahan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ditetapkan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melalui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SK Menteri.</a:t>
                      </a: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Diatur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ttg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penggantian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karena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alasan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khusus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ditetapkan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melalui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SK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Kapuskeshaji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penambahan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ditetapkan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melalui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SK Menteri.</a:t>
                      </a: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46857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19A9B70-585A-834B-7AF4-B9DC7C0B54B1}"/>
              </a:ext>
            </a:extLst>
          </p:cNvPr>
          <p:cNvSpPr/>
          <p:nvPr/>
        </p:nvSpPr>
        <p:spPr>
          <a:xfrm>
            <a:off x="228600" y="2286000"/>
            <a:ext cx="2814637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Kebijakan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Rekrutmen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Petugas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Kesehatan Haji</a:t>
            </a:r>
          </a:p>
        </p:txBody>
      </p:sp>
    </p:spTree>
    <p:extLst>
      <p:ext uri="{BB962C8B-B14F-4D97-AF65-F5344CB8AC3E}">
        <p14:creationId xmlns:p14="http://schemas.microsoft.com/office/powerpoint/2010/main" val="1856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9781D8-CB6A-077F-D3C2-A3BB16B757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70046" y="472740"/>
          <a:ext cx="8369607" cy="59125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33212">
                  <a:extLst>
                    <a:ext uri="{9D8B030D-6E8A-4147-A177-3AD203B41FA5}">
                      <a16:colId xmlns:a16="http://schemas.microsoft.com/office/drawing/2014/main" val="1305615551"/>
                    </a:ext>
                  </a:extLst>
                </a:gridCol>
                <a:gridCol w="1334456">
                  <a:extLst>
                    <a:ext uri="{9D8B030D-6E8A-4147-A177-3AD203B41FA5}">
                      <a16:colId xmlns:a16="http://schemas.microsoft.com/office/drawing/2014/main" val="2622456909"/>
                    </a:ext>
                  </a:extLst>
                </a:gridCol>
                <a:gridCol w="2016279">
                  <a:extLst>
                    <a:ext uri="{9D8B030D-6E8A-4147-A177-3AD203B41FA5}">
                      <a16:colId xmlns:a16="http://schemas.microsoft.com/office/drawing/2014/main" val="1292939188"/>
                    </a:ext>
                  </a:extLst>
                </a:gridCol>
                <a:gridCol w="2292830">
                  <a:extLst>
                    <a:ext uri="{9D8B030D-6E8A-4147-A177-3AD203B41FA5}">
                      <a16:colId xmlns:a16="http://schemas.microsoft.com/office/drawing/2014/main" val="1016947902"/>
                    </a:ext>
                  </a:extLst>
                </a:gridCol>
                <a:gridCol w="2292830">
                  <a:extLst>
                    <a:ext uri="{9D8B030D-6E8A-4147-A177-3AD203B41FA5}">
                      <a16:colId xmlns:a16="http://schemas.microsoft.com/office/drawing/2014/main" val="2762892989"/>
                    </a:ext>
                  </a:extLst>
                </a:gridCol>
              </a:tblGrid>
              <a:tr h="2828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D" sz="1200" b="0" i="0" u="none" strike="noStrike" cap="non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No</a:t>
                      </a:r>
                      <a:endParaRPr sz="1200" b="0" i="0" u="none" strike="noStrike" cap="non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B3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Item</a:t>
                      </a:r>
                      <a:endParaRPr sz="1200" b="0" i="0" u="none" strike="noStrike" cap="none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B3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2023</a:t>
                      </a:r>
                      <a:endParaRPr sz="1200" b="0" i="0" u="none" strike="noStrike" cap="non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B3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sz="1200" b="0" i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500" marR="76125" marT="50750" marB="5075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B3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sz="12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500" marR="76125" marT="50750" marB="5075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B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846456"/>
                  </a:ext>
                </a:extLst>
              </a:tr>
              <a:tr h="2828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3F3F3F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6</a:t>
                      </a:r>
                      <a:endParaRPr sz="1200" b="0" i="0" u="none" strike="noStrike" cap="none" dirty="0">
                        <a:solidFill>
                          <a:srgbClr val="3F3F3F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1200" b="0" i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Sertifikat kegawatdaruratan</a:t>
                      </a:r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</a:t>
                      </a:r>
                      <a:r>
                        <a:rPr lang="en-US" sz="1200" b="0" i="0" u="none" strike="noStrike" cap="none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iutamakan</a:t>
                      </a:r>
                      <a:endParaRPr sz="1200" b="0" i="0" u="none" strike="noStrike" cap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Diwajibkan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bagi tenaga dokter dan perawat yang akan mendaftar bertugas di KKHI,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sektor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kloter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. Bukti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berpengalaman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penanganan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krisis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kegawatdaruratan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menjadi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nilai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tambah</a:t>
                      </a:r>
                      <a:endParaRPr lang="en-ID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Diwajibkan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bagi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tenaga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dokter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perawat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mendaftar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bertugas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di KKHI,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sektor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kloter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. Bukti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berpengalaman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penanganan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krisis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kegawatdaruratan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menjadi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nilai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tambah</a:t>
                      </a:r>
                      <a:endParaRPr lang="en-ID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199426"/>
                  </a:ext>
                </a:extLst>
              </a:tr>
              <a:tr h="2828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3F3F3F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7</a:t>
                      </a:r>
                      <a:endParaRPr sz="1200" b="0" i="0" u="none" strike="noStrike" cap="none">
                        <a:solidFill>
                          <a:srgbClr val="3F3F3F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1200" b="0" i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Pembobotan</a:t>
                      </a:r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Untuk pendaftar penugasan di KKHI, bobot penilaian sama darimanapun asal instansi pendaftar</a:t>
                      </a:r>
                      <a:endParaRPr sz="1200" b="0" i="0" u="none" strike="noStrike" cap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Untuk pendaftar penugasan di KKHI, bobot tertinggi pendaftar yg bertugas di RS</a:t>
                      </a: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pendaftar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penugasan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di KKHI,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tertinggi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pendaftar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yg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bertugas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di RS</a:t>
                      </a: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407142"/>
                  </a:ext>
                </a:extLst>
              </a:tr>
              <a:tr h="2828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3F3F3F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8</a:t>
                      </a:r>
                      <a:endParaRPr sz="1200" b="0" i="0" u="none" strike="noStrike" cap="none">
                        <a:solidFill>
                          <a:srgbClr val="3F3F3F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1200" b="0" i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Tenaga Kesehatan Teladan Nasional 2024</a:t>
                      </a:r>
                    </a:p>
                  </a:txBody>
                  <a:tcPr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Tidak</a:t>
                      </a: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diatur</a:t>
                      </a:r>
                      <a:endParaRPr sz="1200" b="0" i="0" u="none" strike="noStrike" cap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D" sz="1200" kern="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enaga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kesehatan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teladan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nasional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2023 yang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ingin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menjadi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petugas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kesehatan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haii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2024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menjadi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prioritas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tetap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mengikuti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alur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tahapan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seleksi</a:t>
                      </a:r>
                      <a:endParaRPr lang="en-ID" sz="120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D" sz="1200" kern="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enaga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kesehatan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teladan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nasional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tahun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2024 yang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ingin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menjadi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petugas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kesehatan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haii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2025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menjadi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prioritas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tetap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mengikuti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alur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tahapan</a:t>
                      </a:r>
                      <a:r>
                        <a:rPr lang="en-ID" sz="1200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kern="1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seleksi</a:t>
                      </a:r>
                      <a:endParaRPr lang="en-ID" sz="120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ID" sz="120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535793"/>
                  </a:ext>
                </a:extLst>
              </a:tr>
              <a:tr h="2828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3F3F3F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9</a:t>
                      </a:r>
                      <a:endParaRPr sz="1200" b="0" i="0" u="none" strike="noStrike" cap="none">
                        <a:solidFill>
                          <a:srgbClr val="3F3F3F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sz="1200" b="0" i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Pengawasan </a:t>
                      </a:r>
                      <a:r>
                        <a:rPr lang="en-ID" sz="1200" b="0" i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oleh Itjen</a:t>
                      </a:r>
                      <a:endParaRPr lang="en-ID" sz="1200" b="0" i="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Tidak </a:t>
                      </a: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diatur</a:t>
                      </a:r>
                      <a:endParaRPr sz="1200" b="0" i="0" u="none" strike="noStrike" cap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Dituangkan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di juknis sebagai pengawas pada tiap tahapan rekrutmen</a:t>
                      </a: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Dituangkan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juknis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sebagai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pengawas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tiap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tahapan</a:t>
                      </a:r>
                      <a:r>
                        <a:rPr lang="en-ID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20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rekrutmen</a:t>
                      </a:r>
                      <a:endParaRPr lang="en-ID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 algn="l"/>
                      <a:endParaRPr lang="en-ID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471038"/>
                  </a:ext>
                </a:extLst>
              </a:tr>
              <a:tr h="2828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3F3F3F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10</a:t>
                      </a:r>
                      <a:endParaRPr sz="1200" b="0" i="0" u="none" strike="noStrike" cap="none">
                        <a:solidFill>
                          <a:srgbClr val="3F3F3F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200" b="0" i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Ketentuan umum</a:t>
                      </a:r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D" sz="1800" b="1" i="0" u="none" strike="noStrike" cap="none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Dalam</a:t>
                      </a:r>
                      <a:r>
                        <a:rPr lang="en-ID" sz="1800" b="1" i="0" u="none" strike="noStrike" cap="none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proses </a:t>
                      </a:r>
                      <a:r>
                        <a:rPr lang="en-ID" sz="1800" b="1" i="0" u="none" strike="noStrike" cap="none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rekrutmen</a:t>
                      </a:r>
                      <a:r>
                        <a:rPr lang="en-ID" sz="1800" b="1" i="0" u="none" strike="noStrike" cap="none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Pusat Kesehatan Haji </a:t>
                      </a:r>
                      <a:r>
                        <a:rPr lang="en-ID" sz="1800" b="1" i="0" u="none" strike="noStrike" cap="none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tidak</a:t>
                      </a:r>
                      <a:r>
                        <a:rPr lang="en-ID" sz="1800" b="1" i="0" u="none" strike="noStrike" cap="none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ID" sz="1800" b="1" i="0" u="none" strike="noStrike" cap="none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menarik</a:t>
                      </a:r>
                      <a:r>
                        <a:rPr lang="en-ID" sz="1800" b="1" i="0" u="none" strike="noStrike" cap="none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ID" sz="1800" b="1" i="0" u="none" strike="noStrike" cap="none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biaya</a:t>
                      </a:r>
                      <a:r>
                        <a:rPr lang="en-ID" sz="1800" b="1" i="0" u="none" strike="noStrike" cap="none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ID" sz="1800" b="1" i="0" u="none" strike="noStrike" cap="none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apapun</a:t>
                      </a:r>
                      <a:endParaRPr lang="en-ID" sz="1800" b="1" i="0" u="none" strike="noStrike" cap="none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vl="0" algn="l"/>
                      <a:endParaRPr lang="en-ID" sz="15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ID" sz="1200" b="0" i="0" u="none" strike="noStrike" cap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01500" marR="76125" marT="50750" marB="5075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22185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1E2EBCA-0027-DA2C-D245-8DB988520E19}"/>
              </a:ext>
            </a:extLst>
          </p:cNvPr>
          <p:cNvSpPr/>
          <p:nvPr/>
        </p:nvSpPr>
        <p:spPr>
          <a:xfrm>
            <a:off x="228600" y="2286000"/>
            <a:ext cx="2814637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Kebijakan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Rekrutmen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Petugas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Kesehatan Haji</a:t>
            </a:r>
          </a:p>
        </p:txBody>
      </p:sp>
    </p:spTree>
    <p:extLst>
      <p:ext uri="{BB962C8B-B14F-4D97-AF65-F5344CB8AC3E}">
        <p14:creationId xmlns:p14="http://schemas.microsoft.com/office/powerpoint/2010/main" val="15887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323080" cy="6858000"/>
            <a:chOff x="0" y="0"/>
            <a:chExt cx="648462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243580" cy="1942464"/>
            </a:xfrm>
            <a:custGeom>
              <a:avLst/>
              <a:gdLst/>
              <a:ahLst/>
              <a:cxnLst/>
              <a:rect l="l" t="t" r="r" b="b"/>
              <a:pathLst>
                <a:path w="3243580" h="1942464">
                  <a:moveTo>
                    <a:pt x="0" y="0"/>
                  </a:moveTo>
                  <a:lnTo>
                    <a:pt x="3243296" y="0"/>
                  </a:lnTo>
                  <a:lnTo>
                    <a:pt x="3243296" y="1942147"/>
                  </a:lnTo>
                  <a:lnTo>
                    <a:pt x="0" y="1942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D2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67638"/>
              <a:ext cx="6484502" cy="9119361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4672733" y="2790572"/>
            <a:ext cx="184997" cy="184997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77132" y="277268"/>
                </a:moveTo>
                <a:lnTo>
                  <a:pt x="240646" y="277268"/>
                </a:lnTo>
                <a:lnTo>
                  <a:pt x="240511" y="277132"/>
                </a:lnTo>
                <a:lnTo>
                  <a:pt x="240511" y="63209"/>
                </a:lnTo>
                <a:lnTo>
                  <a:pt x="240185" y="63074"/>
                </a:lnTo>
                <a:lnTo>
                  <a:pt x="26023" y="277236"/>
                </a:lnTo>
                <a:lnTo>
                  <a:pt x="135" y="277268"/>
                </a:lnTo>
                <a:lnTo>
                  <a:pt x="0" y="277132"/>
                </a:lnTo>
                <a:lnTo>
                  <a:pt x="0" y="251322"/>
                </a:lnTo>
                <a:lnTo>
                  <a:pt x="214194" y="37083"/>
                </a:lnTo>
                <a:lnTo>
                  <a:pt x="214059" y="36757"/>
                </a:lnTo>
                <a:lnTo>
                  <a:pt x="135" y="36757"/>
                </a:lnTo>
                <a:lnTo>
                  <a:pt x="0" y="36621"/>
                </a:lnTo>
                <a:lnTo>
                  <a:pt x="0" y="302"/>
                </a:lnTo>
                <a:lnTo>
                  <a:pt x="0" y="135"/>
                </a:lnTo>
                <a:lnTo>
                  <a:pt x="134" y="0"/>
                </a:lnTo>
                <a:lnTo>
                  <a:pt x="302" y="0"/>
                </a:lnTo>
                <a:lnTo>
                  <a:pt x="277132" y="0"/>
                </a:lnTo>
                <a:lnTo>
                  <a:pt x="277268" y="135"/>
                </a:lnTo>
                <a:lnTo>
                  <a:pt x="277268" y="277132"/>
                </a:lnTo>
                <a:lnTo>
                  <a:pt x="277132" y="277268"/>
                </a:lnTo>
                <a:close/>
              </a:path>
            </a:pathLst>
          </a:custGeom>
          <a:solidFill>
            <a:srgbClr val="2E2D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4672733" y="3166948"/>
            <a:ext cx="67056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0" y="0"/>
                </a:moveTo>
                <a:lnTo>
                  <a:pt x="10057960" y="0"/>
                </a:lnTo>
              </a:path>
            </a:pathLst>
          </a:custGeom>
          <a:ln w="19049">
            <a:solidFill>
              <a:srgbClr val="242424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35951" y="71800"/>
            <a:ext cx="6705600" cy="1790769"/>
          </a:xfrm>
          <a:prstGeom prst="rect">
            <a:avLst/>
          </a:prstGeom>
        </p:spPr>
        <p:txBody>
          <a:bodyPr vert="horz" wrap="square" lIns="0" tIns="9737" rIns="0" bIns="0" rtlCol="0" anchor="ctr">
            <a:spAutoFit/>
          </a:bodyPr>
          <a:lstStyle/>
          <a:p>
            <a:pPr marL="8467" marR="3387">
              <a:lnSpc>
                <a:spcPts val="7274"/>
              </a:lnSpc>
              <a:spcBef>
                <a:spcPts val="77"/>
              </a:spcBef>
            </a:pPr>
            <a:r>
              <a:rPr spc="-750" dirty="0">
                <a:latin typeface="Bahnschrift" panose="020B0502040204020203" pitchFamily="34" charset="0"/>
              </a:rPr>
              <a:t>RENCANA </a:t>
            </a:r>
            <a:r>
              <a:rPr spc="-603" dirty="0">
                <a:latin typeface="Bahnschrift" panose="020B0502040204020203" pitchFamily="34" charset="0"/>
              </a:rPr>
              <a:t>JADWAL</a:t>
            </a:r>
            <a:r>
              <a:rPr spc="-397" dirty="0">
                <a:latin typeface="Bahnschrift" panose="020B0502040204020203" pitchFamily="34" charset="0"/>
              </a:rPr>
              <a:t> </a:t>
            </a:r>
            <a:r>
              <a:rPr spc="-503" dirty="0" smtClean="0">
                <a:latin typeface="Bahnschrift" panose="020B0502040204020203" pitchFamily="34" charset="0"/>
              </a:rPr>
              <a:t>SELEKSI</a:t>
            </a:r>
            <a:r>
              <a:rPr lang="en-US" spc="-503" dirty="0" smtClean="0">
                <a:latin typeface="Bahnschrift" panose="020B0502040204020203" pitchFamily="34" charset="0"/>
              </a:rPr>
              <a:t> </a:t>
            </a:r>
            <a:r>
              <a:rPr lang="en-US" spc="-503" dirty="0" err="1" smtClean="0">
                <a:latin typeface="Bahnschrift" panose="020B0502040204020203" pitchFamily="34" charset="0"/>
              </a:rPr>
              <a:t>Kemenag</a:t>
            </a:r>
            <a:endParaRPr spc="-503" dirty="0">
              <a:latin typeface="Bahnschrift" panose="020B0502040204020203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72733" y="2088372"/>
            <a:ext cx="184997" cy="184997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77132" y="277268"/>
                </a:moveTo>
                <a:lnTo>
                  <a:pt x="240646" y="277268"/>
                </a:lnTo>
                <a:lnTo>
                  <a:pt x="240511" y="277132"/>
                </a:lnTo>
                <a:lnTo>
                  <a:pt x="240511" y="63209"/>
                </a:lnTo>
                <a:lnTo>
                  <a:pt x="240185" y="63074"/>
                </a:lnTo>
                <a:lnTo>
                  <a:pt x="26023" y="277236"/>
                </a:lnTo>
                <a:lnTo>
                  <a:pt x="135" y="277268"/>
                </a:lnTo>
                <a:lnTo>
                  <a:pt x="0" y="277132"/>
                </a:lnTo>
                <a:lnTo>
                  <a:pt x="0" y="251322"/>
                </a:lnTo>
                <a:lnTo>
                  <a:pt x="214194" y="37083"/>
                </a:lnTo>
                <a:lnTo>
                  <a:pt x="214059" y="36757"/>
                </a:lnTo>
                <a:lnTo>
                  <a:pt x="135" y="36757"/>
                </a:lnTo>
                <a:lnTo>
                  <a:pt x="0" y="36621"/>
                </a:lnTo>
                <a:lnTo>
                  <a:pt x="0" y="302"/>
                </a:lnTo>
                <a:lnTo>
                  <a:pt x="0" y="135"/>
                </a:lnTo>
                <a:lnTo>
                  <a:pt x="134" y="0"/>
                </a:lnTo>
                <a:lnTo>
                  <a:pt x="302" y="0"/>
                </a:lnTo>
                <a:lnTo>
                  <a:pt x="277132" y="0"/>
                </a:lnTo>
                <a:lnTo>
                  <a:pt x="277268" y="135"/>
                </a:lnTo>
                <a:lnTo>
                  <a:pt x="277268" y="277132"/>
                </a:lnTo>
                <a:lnTo>
                  <a:pt x="277132" y="277268"/>
                </a:lnTo>
                <a:close/>
              </a:path>
            </a:pathLst>
          </a:custGeom>
          <a:solidFill>
            <a:srgbClr val="2E2D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4672733" y="2464749"/>
            <a:ext cx="67056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0" y="0"/>
                </a:moveTo>
                <a:lnTo>
                  <a:pt x="10057960" y="0"/>
                </a:lnTo>
              </a:path>
            </a:pathLst>
          </a:custGeom>
          <a:ln w="19049">
            <a:solidFill>
              <a:srgbClr val="242424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4672733" y="3492772"/>
            <a:ext cx="184997" cy="184997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77132" y="277268"/>
                </a:moveTo>
                <a:lnTo>
                  <a:pt x="240646" y="277268"/>
                </a:lnTo>
                <a:lnTo>
                  <a:pt x="240511" y="277132"/>
                </a:lnTo>
                <a:lnTo>
                  <a:pt x="240511" y="63209"/>
                </a:lnTo>
                <a:lnTo>
                  <a:pt x="240185" y="63074"/>
                </a:lnTo>
                <a:lnTo>
                  <a:pt x="26023" y="277236"/>
                </a:lnTo>
                <a:lnTo>
                  <a:pt x="135" y="277268"/>
                </a:lnTo>
                <a:lnTo>
                  <a:pt x="0" y="277132"/>
                </a:lnTo>
                <a:lnTo>
                  <a:pt x="0" y="251322"/>
                </a:lnTo>
                <a:lnTo>
                  <a:pt x="214194" y="37083"/>
                </a:lnTo>
                <a:lnTo>
                  <a:pt x="214059" y="36757"/>
                </a:lnTo>
                <a:lnTo>
                  <a:pt x="135" y="36757"/>
                </a:lnTo>
                <a:lnTo>
                  <a:pt x="0" y="36621"/>
                </a:lnTo>
                <a:lnTo>
                  <a:pt x="0" y="302"/>
                </a:lnTo>
                <a:lnTo>
                  <a:pt x="0" y="135"/>
                </a:lnTo>
                <a:lnTo>
                  <a:pt x="134" y="0"/>
                </a:lnTo>
                <a:lnTo>
                  <a:pt x="302" y="0"/>
                </a:lnTo>
                <a:lnTo>
                  <a:pt x="277132" y="0"/>
                </a:lnTo>
                <a:lnTo>
                  <a:pt x="277268" y="135"/>
                </a:lnTo>
                <a:lnTo>
                  <a:pt x="277268" y="277132"/>
                </a:lnTo>
                <a:lnTo>
                  <a:pt x="277132" y="277268"/>
                </a:lnTo>
                <a:close/>
              </a:path>
            </a:pathLst>
          </a:custGeom>
          <a:solidFill>
            <a:srgbClr val="2E2D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4980801" y="3383284"/>
            <a:ext cx="3417147" cy="374227"/>
          </a:xfrm>
          <a:custGeom>
            <a:avLst/>
            <a:gdLst/>
            <a:ahLst/>
            <a:cxnLst/>
            <a:rect l="l" t="t" r="r" b="b"/>
            <a:pathLst>
              <a:path w="5125720" h="561340">
                <a:moveTo>
                  <a:pt x="4984779" y="561339"/>
                </a:moveTo>
                <a:lnTo>
                  <a:pt x="140334" y="561339"/>
                </a:lnTo>
                <a:lnTo>
                  <a:pt x="95978" y="554185"/>
                </a:lnTo>
                <a:lnTo>
                  <a:pt x="57454" y="534263"/>
                </a:lnTo>
                <a:lnTo>
                  <a:pt x="27076" y="503884"/>
                </a:lnTo>
                <a:lnTo>
                  <a:pt x="7154" y="465361"/>
                </a:lnTo>
                <a:lnTo>
                  <a:pt x="0" y="421004"/>
                </a:lnTo>
                <a:lnTo>
                  <a:pt x="0" y="140334"/>
                </a:lnTo>
                <a:lnTo>
                  <a:pt x="7154" y="95978"/>
                </a:lnTo>
                <a:lnTo>
                  <a:pt x="27076" y="57454"/>
                </a:lnTo>
                <a:lnTo>
                  <a:pt x="57454" y="27076"/>
                </a:lnTo>
                <a:lnTo>
                  <a:pt x="95978" y="7154"/>
                </a:lnTo>
                <a:lnTo>
                  <a:pt x="140334" y="0"/>
                </a:lnTo>
                <a:lnTo>
                  <a:pt x="4984779" y="0"/>
                </a:lnTo>
                <a:lnTo>
                  <a:pt x="5038482" y="10682"/>
                </a:lnTo>
                <a:lnTo>
                  <a:pt x="5084011" y="41103"/>
                </a:lnTo>
                <a:lnTo>
                  <a:pt x="5114431" y="86631"/>
                </a:lnTo>
                <a:lnTo>
                  <a:pt x="5125114" y="140334"/>
                </a:lnTo>
                <a:lnTo>
                  <a:pt x="5125114" y="421004"/>
                </a:lnTo>
                <a:lnTo>
                  <a:pt x="5114431" y="474708"/>
                </a:lnTo>
                <a:lnTo>
                  <a:pt x="5084011" y="520236"/>
                </a:lnTo>
                <a:lnTo>
                  <a:pt x="5038482" y="550657"/>
                </a:lnTo>
                <a:lnTo>
                  <a:pt x="4984779" y="561339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 txBox="1"/>
          <p:nvPr/>
        </p:nvSpPr>
        <p:spPr>
          <a:xfrm>
            <a:off x="5067161" y="3401086"/>
            <a:ext cx="3244003" cy="29587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867" spc="183" dirty="0">
                <a:solidFill>
                  <a:srgbClr val="2E2D2D"/>
                </a:solidFill>
                <a:latin typeface="Trebuchet MS"/>
                <a:cs typeface="Trebuchet MS"/>
              </a:rPr>
              <a:t>SELEKSI</a:t>
            </a:r>
            <a:r>
              <a:rPr sz="1867" spc="-97" dirty="0">
                <a:solidFill>
                  <a:srgbClr val="2E2D2D"/>
                </a:solidFill>
                <a:latin typeface="Trebuchet MS"/>
                <a:cs typeface="Trebuchet MS"/>
              </a:rPr>
              <a:t> </a:t>
            </a:r>
            <a:r>
              <a:rPr sz="1867" spc="97" dirty="0">
                <a:solidFill>
                  <a:srgbClr val="2E2D2D"/>
                </a:solidFill>
                <a:latin typeface="Trebuchet MS"/>
                <a:cs typeface="Trebuchet MS"/>
              </a:rPr>
              <a:t>TINGKAT</a:t>
            </a:r>
            <a:r>
              <a:rPr sz="1867" spc="-97" dirty="0">
                <a:solidFill>
                  <a:srgbClr val="2E2D2D"/>
                </a:solidFill>
                <a:latin typeface="Trebuchet MS"/>
                <a:cs typeface="Trebuchet MS"/>
              </a:rPr>
              <a:t> </a:t>
            </a:r>
            <a:r>
              <a:rPr sz="1867" spc="133" dirty="0">
                <a:solidFill>
                  <a:srgbClr val="2E2D2D"/>
                </a:solidFill>
                <a:latin typeface="Trebuchet MS"/>
                <a:cs typeface="Trebuchet MS"/>
              </a:rPr>
              <a:t>PROVINSI</a:t>
            </a:r>
            <a:endParaRPr sz="1867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72733" y="3869148"/>
            <a:ext cx="67056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0" y="0"/>
                </a:moveTo>
                <a:lnTo>
                  <a:pt x="10057960" y="0"/>
                </a:lnTo>
              </a:path>
            </a:pathLst>
          </a:custGeom>
          <a:ln w="19049">
            <a:solidFill>
              <a:srgbClr val="242424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9792985" y="3351534"/>
            <a:ext cx="1648460" cy="437727"/>
          </a:xfrm>
          <a:custGeom>
            <a:avLst/>
            <a:gdLst/>
            <a:ahLst/>
            <a:cxnLst/>
            <a:rect l="l" t="t" r="r" b="b"/>
            <a:pathLst>
              <a:path w="2472690" h="656590">
                <a:moveTo>
                  <a:pt x="2308105" y="656589"/>
                </a:moveTo>
                <a:lnTo>
                  <a:pt x="164147" y="656589"/>
                </a:lnTo>
                <a:lnTo>
                  <a:pt x="120510" y="650726"/>
                </a:lnTo>
                <a:lnTo>
                  <a:pt x="81299" y="634178"/>
                </a:lnTo>
                <a:lnTo>
                  <a:pt x="48077" y="608512"/>
                </a:lnTo>
                <a:lnTo>
                  <a:pt x="22410" y="575290"/>
                </a:lnTo>
                <a:lnTo>
                  <a:pt x="5863" y="536079"/>
                </a:lnTo>
                <a:lnTo>
                  <a:pt x="0" y="492442"/>
                </a:lnTo>
                <a:lnTo>
                  <a:pt x="0" y="164147"/>
                </a:lnTo>
                <a:lnTo>
                  <a:pt x="5863" y="120510"/>
                </a:lnTo>
                <a:lnTo>
                  <a:pt x="22410" y="81299"/>
                </a:lnTo>
                <a:lnTo>
                  <a:pt x="48077" y="48077"/>
                </a:lnTo>
                <a:lnTo>
                  <a:pt x="81299" y="22410"/>
                </a:lnTo>
                <a:lnTo>
                  <a:pt x="120510" y="5863"/>
                </a:lnTo>
                <a:lnTo>
                  <a:pt x="164147" y="0"/>
                </a:lnTo>
                <a:lnTo>
                  <a:pt x="2308105" y="0"/>
                </a:lnTo>
                <a:lnTo>
                  <a:pt x="2370922" y="12494"/>
                </a:lnTo>
                <a:lnTo>
                  <a:pt x="2424175" y="48077"/>
                </a:lnTo>
                <a:lnTo>
                  <a:pt x="2459758" y="101330"/>
                </a:lnTo>
                <a:lnTo>
                  <a:pt x="2472252" y="164147"/>
                </a:lnTo>
                <a:lnTo>
                  <a:pt x="2472252" y="492442"/>
                </a:lnTo>
                <a:lnTo>
                  <a:pt x="2459758" y="555258"/>
                </a:lnTo>
                <a:lnTo>
                  <a:pt x="2424175" y="608512"/>
                </a:lnTo>
                <a:lnTo>
                  <a:pt x="2370922" y="644094"/>
                </a:lnTo>
                <a:lnTo>
                  <a:pt x="2308105" y="656589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 txBox="1"/>
          <p:nvPr/>
        </p:nvSpPr>
        <p:spPr>
          <a:xfrm>
            <a:off x="9879345" y="3432836"/>
            <a:ext cx="1475740" cy="29587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867" spc="-177" dirty="0">
                <a:solidFill>
                  <a:srgbClr val="2E2D2D"/>
                </a:solidFill>
                <a:latin typeface="Arial Black"/>
                <a:cs typeface="Arial Black"/>
              </a:rPr>
              <a:t>28</a:t>
            </a:r>
            <a:r>
              <a:rPr sz="1867" spc="-123" dirty="0">
                <a:solidFill>
                  <a:srgbClr val="2E2D2D"/>
                </a:solidFill>
                <a:latin typeface="Arial Black"/>
                <a:cs typeface="Arial Black"/>
              </a:rPr>
              <a:t> </a:t>
            </a:r>
            <a:r>
              <a:rPr sz="1867" spc="-190" dirty="0">
                <a:solidFill>
                  <a:srgbClr val="2E2D2D"/>
                </a:solidFill>
                <a:latin typeface="Arial Black"/>
                <a:cs typeface="Arial Black"/>
              </a:rPr>
              <a:t>NOV</a:t>
            </a:r>
            <a:r>
              <a:rPr sz="1867" spc="-120" dirty="0">
                <a:solidFill>
                  <a:srgbClr val="2E2D2D"/>
                </a:solidFill>
                <a:latin typeface="Arial Black"/>
                <a:cs typeface="Arial Black"/>
              </a:rPr>
              <a:t> </a:t>
            </a:r>
            <a:r>
              <a:rPr sz="1867" spc="-190" dirty="0">
                <a:solidFill>
                  <a:srgbClr val="2E2D2D"/>
                </a:solidFill>
                <a:latin typeface="Arial Black"/>
                <a:cs typeface="Arial Black"/>
              </a:rPr>
              <a:t>2024</a:t>
            </a:r>
            <a:endParaRPr sz="1867">
              <a:latin typeface="Arial Black"/>
              <a:cs typeface="Arial 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72733" y="4194971"/>
            <a:ext cx="184997" cy="184997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77132" y="277268"/>
                </a:moveTo>
                <a:lnTo>
                  <a:pt x="240646" y="277268"/>
                </a:lnTo>
                <a:lnTo>
                  <a:pt x="240511" y="277132"/>
                </a:lnTo>
                <a:lnTo>
                  <a:pt x="240511" y="63209"/>
                </a:lnTo>
                <a:lnTo>
                  <a:pt x="240185" y="63074"/>
                </a:lnTo>
                <a:lnTo>
                  <a:pt x="26023" y="277236"/>
                </a:lnTo>
                <a:lnTo>
                  <a:pt x="135" y="277268"/>
                </a:lnTo>
                <a:lnTo>
                  <a:pt x="0" y="277132"/>
                </a:lnTo>
                <a:lnTo>
                  <a:pt x="0" y="251322"/>
                </a:lnTo>
                <a:lnTo>
                  <a:pt x="214194" y="37083"/>
                </a:lnTo>
                <a:lnTo>
                  <a:pt x="214059" y="36757"/>
                </a:lnTo>
                <a:lnTo>
                  <a:pt x="135" y="36757"/>
                </a:lnTo>
                <a:lnTo>
                  <a:pt x="0" y="36621"/>
                </a:lnTo>
                <a:lnTo>
                  <a:pt x="0" y="302"/>
                </a:lnTo>
                <a:lnTo>
                  <a:pt x="0" y="135"/>
                </a:lnTo>
                <a:lnTo>
                  <a:pt x="134" y="0"/>
                </a:lnTo>
                <a:lnTo>
                  <a:pt x="302" y="0"/>
                </a:lnTo>
                <a:lnTo>
                  <a:pt x="277132" y="0"/>
                </a:lnTo>
                <a:lnTo>
                  <a:pt x="277268" y="135"/>
                </a:lnTo>
                <a:lnTo>
                  <a:pt x="277268" y="277132"/>
                </a:lnTo>
                <a:lnTo>
                  <a:pt x="277132" y="277268"/>
                </a:lnTo>
                <a:close/>
              </a:path>
            </a:pathLst>
          </a:custGeom>
          <a:solidFill>
            <a:srgbClr val="2E2D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4672733" y="4571347"/>
            <a:ext cx="67056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0" y="0"/>
                </a:moveTo>
                <a:lnTo>
                  <a:pt x="10057960" y="0"/>
                </a:lnTo>
              </a:path>
            </a:pathLst>
          </a:custGeom>
          <a:ln w="19049">
            <a:solidFill>
              <a:srgbClr val="242424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4672733" y="4897171"/>
            <a:ext cx="184997" cy="184997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77132" y="277268"/>
                </a:moveTo>
                <a:lnTo>
                  <a:pt x="240646" y="277268"/>
                </a:lnTo>
                <a:lnTo>
                  <a:pt x="240511" y="277132"/>
                </a:lnTo>
                <a:lnTo>
                  <a:pt x="240511" y="63209"/>
                </a:lnTo>
                <a:lnTo>
                  <a:pt x="240185" y="63074"/>
                </a:lnTo>
                <a:lnTo>
                  <a:pt x="26023" y="277236"/>
                </a:lnTo>
                <a:lnTo>
                  <a:pt x="135" y="277268"/>
                </a:lnTo>
                <a:lnTo>
                  <a:pt x="0" y="277132"/>
                </a:lnTo>
                <a:lnTo>
                  <a:pt x="0" y="251322"/>
                </a:lnTo>
                <a:lnTo>
                  <a:pt x="214194" y="37083"/>
                </a:lnTo>
                <a:lnTo>
                  <a:pt x="214059" y="36757"/>
                </a:lnTo>
                <a:lnTo>
                  <a:pt x="135" y="36757"/>
                </a:lnTo>
                <a:lnTo>
                  <a:pt x="0" y="36621"/>
                </a:lnTo>
                <a:lnTo>
                  <a:pt x="0" y="302"/>
                </a:lnTo>
                <a:lnTo>
                  <a:pt x="0" y="135"/>
                </a:lnTo>
                <a:lnTo>
                  <a:pt x="134" y="0"/>
                </a:lnTo>
                <a:lnTo>
                  <a:pt x="302" y="0"/>
                </a:lnTo>
                <a:lnTo>
                  <a:pt x="277132" y="0"/>
                </a:lnTo>
                <a:lnTo>
                  <a:pt x="277268" y="135"/>
                </a:lnTo>
                <a:lnTo>
                  <a:pt x="277268" y="277132"/>
                </a:lnTo>
                <a:lnTo>
                  <a:pt x="277132" y="277268"/>
                </a:lnTo>
                <a:close/>
              </a:path>
            </a:pathLst>
          </a:custGeom>
          <a:solidFill>
            <a:srgbClr val="2E2D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4672733" y="5273547"/>
            <a:ext cx="67056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0" y="0"/>
                </a:moveTo>
                <a:lnTo>
                  <a:pt x="10057960" y="0"/>
                </a:lnTo>
              </a:path>
            </a:pathLst>
          </a:custGeom>
          <a:ln w="19049">
            <a:solidFill>
              <a:srgbClr val="242424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0" name="object 20"/>
          <p:cNvGrpSpPr/>
          <p:nvPr/>
        </p:nvGrpSpPr>
        <p:grpSpPr>
          <a:xfrm>
            <a:off x="9331512" y="0"/>
            <a:ext cx="2860887" cy="2132753"/>
            <a:chOff x="13997268" y="0"/>
            <a:chExt cx="4291330" cy="3199130"/>
          </a:xfrm>
        </p:grpSpPr>
        <p:sp>
          <p:nvSpPr>
            <p:cNvPr id="21" name="object 21"/>
            <p:cNvSpPr/>
            <p:nvPr/>
          </p:nvSpPr>
          <p:spPr>
            <a:xfrm>
              <a:off x="14214513" y="0"/>
              <a:ext cx="4073525" cy="3199130"/>
            </a:xfrm>
            <a:custGeom>
              <a:avLst/>
              <a:gdLst/>
              <a:ahLst/>
              <a:cxnLst/>
              <a:rect l="l" t="t" r="r" b="b"/>
              <a:pathLst>
                <a:path w="4073525" h="3199130">
                  <a:moveTo>
                    <a:pt x="1284312" y="832065"/>
                  </a:moveTo>
                  <a:lnTo>
                    <a:pt x="1272095" y="810895"/>
                  </a:lnTo>
                  <a:lnTo>
                    <a:pt x="907973" y="810895"/>
                  </a:lnTo>
                  <a:lnTo>
                    <a:pt x="725919" y="1126210"/>
                  </a:lnTo>
                  <a:lnTo>
                    <a:pt x="907973" y="1441589"/>
                  </a:lnTo>
                  <a:lnTo>
                    <a:pt x="982395" y="1441589"/>
                  </a:lnTo>
                  <a:lnTo>
                    <a:pt x="816851" y="1154861"/>
                  </a:lnTo>
                  <a:lnTo>
                    <a:pt x="1003223" y="832065"/>
                  </a:lnTo>
                  <a:lnTo>
                    <a:pt x="1284312" y="832065"/>
                  </a:lnTo>
                  <a:close/>
                </a:path>
                <a:path w="4073525" h="3199130">
                  <a:moveTo>
                    <a:pt x="1415135" y="1552994"/>
                  </a:moveTo>
                  <a:lnTo>
                    <a:pt x="849731" y="1552994"/>
                  </a:lnTo>
                  <a:lnTo>
                    <a:pt x="506857" y="959091"/>
                  </a:lnTo>
                  <a:lnTo>
                    <a:pt x="504253" y="954620"/>
                  </a:lnTo>
                  <a:lnTo>
                    <a:pt x="500367" y="952373"/>
                  </a:lnTo>
                  <a:lnTo>
                    <a:pt x="6692" y="952373"/>
                  </a:lnTo>
                  <a:lnTo>
                    <a:pt x="4292" y="952385"/>
                  </a:lnTo>
                  <a:lnTo>
                    <a:pt x="2057" y="953008"/>
                  </a:lnTo>
                  <a:lnTo>
                    <a:pt x="0" y="954227"/>
                  </a:lnTo>
                  <a:lnTo>
                    <a:pt x="6692" y="965809"/>
                  </a:lnTo>
                  <a:lnTo>
                    <a:pt x="0" y="977404"/>
                  </a:lnTo>
                  <a:lnTo>
                    <a:pt x="2057" y="978623"/>
                  </a:lnTo>
                  <a:lnTo>
                    <a:pt x="4292" y="979246"/>
                  </a:lnTo>
                  <a:lnTo>
                    <a:pt x="487413" y="979271"/>
                  </a:lnTo>
                  <a:lnTo>
                    <a:pt x="830275" y="1573161"/>
                  </a:lnTo>
                  <a:lnTo>
                    <a:pt x="832891" y="1577632"/>
                  </a:lnTo>
                  <a:lnTo>
                    <a:pt x="836777" y="1579867"/>
                  </a:lnTo>
                  <a:lnTo>
                    <a:pt x="841946" y="1579892"/>
                  </a:lnTo>
                  <a:lnTo>
                    <a:pt x="1409763" y="1579892"/>
                  </a:lnTo>
                  <a:lnTo>
                    <a:pt x="1405001" y="1571612"/>
                  </a:lnTo>
                  <a:lnTo>
                    <a:pt x="1404442" y="1569948"/>
                  </a:lnTo>
                  <a:lnTo>
                    <a:pt x="1403985" y="1566418"/>
                  </a:lnTo>
                  <a:lnTo>
                    <a:pt x="1404112" y="1564665"/>
                  </a:lnTo>
                  <a:lnTo>
                    <a:pt x="1405026" y="1561223"/>
                  </a:lnTo>
                  <a:lnTo>
                    <a:pt x="1405801" y="1559648"/>
                  </a:lnTo>
                  <a:lnTo>
                    <a:pt x="1407972" y="1556816"/>
                  </a:lnTo>
                  <a:lnTo>
                    <a:pt x="1409280" y="1555661"/>
                  </a:lnTo>
                  <a:lnTo>
                    <a:pt x="1413027" y="1553502"/>
                  </a:lnTo>
                  <a:lnTo>
                    <a:pt x="1415135" y="1552994"/>
                  </a:lnTo>
                  <a:close/>
                </a:path>
                <a:path w="4073525" h="3199130">
                  <a:moveTo>
                    <a:pt x="1416989" y="1552994"/>
                  </a:moveTo>
                  <a:lnTo>
                    <a:pt x="1415415" y="1552930"/>
                  </a:lnTo>
                  <a:lnTo>
                    <a:pt x="1415135" y="1552994"/>
                  </a:lnTo>
                  <a:lnTo>
                    <a:pt x="1416989" y="1552994"/>
                  </a:lnTo>
                  <a:close/>
                </a:path>
                <a:path w="4073525" h="3199130">
                  <a:moveTo>
                    <a:pt x="1417815" y="1553032"/>
                  </a:moveTo>
                  <a:lnTo>
                    <a:pt x="1417688" y="1552994"/>
                  </a:lnTo>
                  <a:lnTo>
                    <a:pt x="1416989" y="1552994"/>
                  </a:lnTo>
                  <a:lnTo>
                    <a:pt x="1417815" y="1553032"/>
                  </a:lnTo>
                  <a:close/>
                </a:path>
                <a:path w="4073525" h="3199130">
                  <a:moveTo>
                    <a:pt x="1429537" y="1560271"/>
                  </a:moveTo>
                  <a:lnTo>
                    <a:pt x="1429118" y="1559547"/>
                  </a:lnTo>
                  <a:lnTo>
                    <a:pt x="1428978" y="1559420"/>
                  </a:lnTo>
                  <a:lnTo>
                    <a:pt x="1429537" y="1560271"/>
                  </a:lnTo>
                  <a:close/>
                </a:path>
                <a:path w="4073525" h="3199130">
                  <a:moveTo>
                    <a:pt x="1430375" y="1561719"/>
                  </a:moveTo>
                  <a:lnTo>
                    <a:pt x="1430286" y="1561426"/>
                  </a:lnTo>
                  <a:lnTo>
                    <a:pt x="1429537" y="1560271"/>
                  </a:lnTo>
                  <a:lnTo>
                    <a:pt x="1430375" y="1561719"/>
                  </a:lnTo>
                  <a:close/>
                </a:path>
                <a:path w="4073525" h="3199130">
                  <a:moveTo>
                    <a:pt x="1562290" y="1154836"/>
                  </a:moveTo>
                  <a:lnTo>
                    <a:pt x="1375918" y="832040"/>
                  </a:lnTo>
                  <a:lnTo>
                    <a:pt x="1315427" y="832040"/>
                  </a:lnTo>
                  <a:lnTo>
                    <a:pt x="1483969" y="1123962"/>
                  </a:lnTo>
                  <a:lnTo>
                    <a:pt x="1483969" y="1128445"/>
                  </a:lnTo>
                  <a:lnTo>
                    <a:pt x="1291539" y="1461770"/>
                  </a:lnTo>
                  <a:lnTo>
                    <a:pt x="1288935" y="1466227"/>
                  </a:lnTo>
                  <a:lnTo>
                    <a:pt x="1285036" y="1468475"/>
                  </a:lnTo>
                  <a:lnTo>
                    <a:pt x="997927" y="1468488"/>
                  </a:lnTo>
                  <a:lnTo>
                    <a:pt x="990155" y="1455039"/>
                  </a:lnTo>
                  <a:lnTo>
                    <a:pt x="900188" y="1455039"/>
                  </a:lnTo>
                  <a:lnTo>
                    <a:pt x="710349" y="1126223"/>
                  </a:lnTo>
                  <a:lnTo>
                    <a:pt x="900188" y="797420"/>
                  </a:lnTo>
                  <a:lnTo>
                    <a:pt x="1279867" y="797420"/>
                  </a:lnTo>
                  <a:lnTo>
                    <a:pt x="1299870" y="832065"/>
                  </a:lnTo>
                  <a:lnTo>
                    <a:pt x="1284312" y="832065"/>
                  </a:lnTo>
                  <a:lnTo>
                    <a:pt x="1454188" y="1126210"/>
                  </a:lnTo>
                  <a:lnTo>
                    <a:pt x="1272095" y="1441589"/>
                  </a:lnTo>
                  <a:lnTo>
                    <a:pt x="982395" y="1441589"/>
                  </a:lnTo>
                  <a:lnTo>
                    <a:pt x="990155" y="1455039"/>
                  </a:lnTo>
                  <a:lnTo>
                    <a:pt x="1279893" y="1455039"/>
                  </a:lnTo>
                  <a:lnTo>
                    <a:pt x="1469732" y="1126223"/>
                  </a:lnTo>
                  <a:lnTo>
                    <a:pt x="1299895" y="832065"/>
                  </a:lnTo>
                  <a:lnTo>
                    <a:pt x="1315427" y="832065"/>
                  </a:lnTo>
                  <a:lnTo>
                    <a:pt x="1291539" y="790702"/>
                  </a:lnTo>
                  <a:lnTo>
                    <a:pt x="1288935" y="786244"/>
                  </a:lnTo>
                  <a:lnTo>
                    <a:pt x="1285049" y="783996"/>
                  </a:lnTo>
                  <a:lnTo>
                    <a:pt x="895019" y="783996"/>
                  </a:lnTo>
                  <a:lnTo>
                    <a:pt x="891133" y="786231"/>
                  </a:lnTo>
                  <a:lnTo>
                    <a:pt x="696150" y="1123975"/>
                  </a:lnTo>
                  <a:lnTo>
                    <a:pt x="696150" y="1128458"/>
                  </a:lnTo>
                  <a:lnTo>
                    <a:pt x="891133" y="1466253"/>
                  </a:lnTo>
                  <a:lnTo>
                    <a:pt x="895019" y="1468488"/>
                  </a:lnTo>
                  <a:lnTo>
                    <a:pt x="997915" y="1468501"/>
                  </a:lnTo>
                  <a:lnTo>
                    <a:pt x="1003198" y="1477632"/>
                  </a:lnTo>
                  <a:lnTo>
                    <a:pt x="1375918" y="1477632"/>
                  </a:lnTo>
                  <a:lnTo>
                    <a:pt x="1562290" y="1154836"/>
                  </a:lnTo>
                  <a:close/>
                </a:path>
                <a:path w="4073525" h="3199130">
                  <a:moveTo>
                    <a:pt x="1848891" y="1994750"/>
                  </a:moveTo>
                  <a:lnTo>
                    <a:pt x="1837220" y="1983066"/>
                  </a:lnTo>
                  <a:lnTo>
                    <a:pt x="1673656" y="1983066"/>
                  </a:lnTo>
                  <a:lnTo>
                    <a:pt x="1430375" y="1561719"/>
                  </a:lnTo>
                  <a:lnTo>
                    <a:pt x="1430997" y="1563839"/>
                  </a:lnTo>
                  <a:lnTo>
                    <a:pt x="1431010" y="1568234"/>
                  </a:lnTo>
                  <a:lnTo>
                    <a:pt x="1430655" y="1569948"/>
                  </a:lnTo>
                  <a:lnTo>
                    <a:pt x="1419339" y="1579905"/>
                  </a:lnTo>
                  <a:lnTo>
                    <a:pt x="1409763" y="1579905"/>
                  </a:lnTo>
                  <a:lnTo>
                    <a:pt x="1654213" y="2003323"/>
                  </a:lnTo>
                  <a:lnTo>
                    <a:pt x="1656778" y="2007730"/>
                  </a:lnTo>
                  <a:lnTo>
                    <a:pt x="1660664" y="2009978"/>
                  </a:lnTo>
                  <a:lnTo>
                    <a:pt x="1665846" y="2009990"/>
                  </a:lnTo>
                  <a:lnTo>
                    <a:pt x="1837220" y="2009990"/>
                  </a:lnTo>
                  <a:lnTo>
                    <a:pt x="1848891" y="1998319"/>
                  </a:lnTo>
                  <a:lnTo>
                    <a:pt x="1848891" y="1994750"/>
                  </a:lnTo>
                  <a:close/>
                </a:path>
                <a:path w="4073525" h="3199130">
                  <a:moveTo>
                    <a:pt x="2027377" y="2856700"/>
                  </a:moveTo>
                  <a:lnTo>
                    <a:pt x="1845271" y="2541333"/>
                  </a:lnTo>
                  <a:lnTo>
                    <a:pt x="1481162" y="2541333"/>
                  </a:lnTo>
                  <a:lnTo>
                    <a:pt x="1299108" y="2856700"/>
                  </a:lnTo>
                  <a:lnTo>
                    <a:pt x="1481162" y="3172028"/>
                  </a:lnTo>
                  <a:lnTo>
                    <a:pt x="1845271" y="3172028"/>
                  </a:lnTo>
                  <a:lnTo>
                    <a:pt x="2027377" y="2856700"/>
                  </a:lnTo>
                  <a:close/>
                </a:path>
                <a:path w="4073525" h="3199130">
                  <a:moveTo>
                    <a:pt x="2057158" y="2854464"/>
                  </a:moveTo>
                  <a:lnTo>
                    <a:pt x="2054618" y="2849981"/>
                  </a:lnTo>
                  <a:lnTo>
                    <a:pt x="2042909" y="2829712"/>
                  </a:lnTo>
                  <a:lnTo>
                    <a:pt x="2042909" y="2856687"/>
                  </a:lnTo>
                  <a:lnTo>
                    <a:pt x="1853069" y="3185515"/>
                  </a:lnTo>
                  <a:lnTo>
                    <a:pt x="1473390" y="3185515"/>
                  </a:lnTo>
                  <a:lnTo>
                    <a:pt x="1283550" y="2856687"/>
                  </a:lnTo>
                  <a:lnTo>
                    <a:pt x="1473390" y="2527871"/>
                  </a:lnTo>
                  <a:lnTo>
                    <a:pt x="1853069" y="2527871"/>
                  </a:lnTo>
                  <a:lnTo>
                    <a:pt x="2042909" y="2856687"/>
                  </a:lnTo>
                  <a:lnTo>
                    <a:pt x="2042909" y="2829712"/>
                  </a:lnTo>
                  <a:lnTo>
                    <a:pt x="1864728" y="2521140"/>
                  </a:lnTo>
                  <a:lnTo>
                    <a:pt x="1862124" y="2516670"/>
                  </a:lnTo>
                  <a:lnTo>
                    <a:pt x="1858238" y="2514435"/>
                  </a:lnTo>
                  <a:lnTo>
                    <a:pt x="1853057" y="2514409"/>
                  </a:lnTo>
                  <a:lnTo>
                    <a:pt x="1473377" y="2514409"/>
                  </a:lnTo>
                  <a:lnTo>
                    <a:pt x="1271879" y="2849981"/>
                  </a:lnTo>
                  <a:lnTo>
                    <a:pt x="1269326" y="2854464"/>
                  </a:lnTo>
                  <a:lnTo>
                    <a:pt x="1269326" y="2858947"/>
                  </a:lnTo>
                  <a:lnTo>
                    <a:pt x="1457833" y="3185515"/>
                  </a:lnTo>
                  <a:lnTo>
                    <a:pt x="1473377" y="3198939"/>
                  </a:lnTo>
                  <a:lnTo>
                    <a:pt x="1853057" y="3198939"/>
                  </a:lnTo>
                  <a:lnTo>
                    <a:pt x="2054618" y="2863431"/>
                  </a:lnTo>
                  <a:lnTo>
                    <a:pt x="2057158" y="2858947"/>
                  </a:lnTo>
                  <a:lnTo>
                    <a:pt x="2057158" y="2854464"/>
                  </a:lnTo>
                  <a:close/>
                </a:path>
                <a:path w="4073525" h="3199130">
                  <a:moveTo>
                    <a:pt x="2770035" y="514870"/>
                  </a:moveTo>
                  <a:lnTo>
                    <a:pt x="2750604" y="481215"/>
                  </a:lnTo>
                  <a:lnTo>
                    <a:pt x="2191080" y="481215"/>
                  </a:lnTo>
                  <a:lnTo>
                    <a:pt x="1911299" y="965822"/>
                  </a:lnTo>
                  <a:lnTo>
                    <a:pt x="2191080" y="1450416"/>
                  </a:lnTo>
                  <a:lnTo>
                    <a:pt x="2244356" y="1450416"/>
                  </a:lnTo>
                  <a:lnTo>
                    <a:pt x="1995652" y="1019644"/>
                  </a:lnTo>
                  <a:lnTo>
                    <a:pt x="2287092" y="514870"/>
                  </a:lnTo>
                  <a:lnTo>
                    <a:pt x="2770035" y="514870"/>
                  </a:lnTo>
                  <a:close/>
                </a:path>
                <a:path w="4073525" h="3199130">
                  <a:moveTo>
                    <a:pt x="2787916" y="2668143"/>
                  </a:moveTo>
                  <a:lnTo>
                    <a:pt x="2764599" y="2668143"/>
                  </a:lnTo>
                  <a:lnTo>
                    <a:pt x="2762300" y="2672130"/>
                  </a:lnTo>
                  <a:lnTo>
                    <a:pt x="2179421" y="2672130"/>
                  </a:lnTo>
                  <a:lnTo>
                    <a:pt x="1894687" y="2178951"/>
                  </a:lnTo>
                  <a:lnTo>
                    <a:pt x="1892630" y="2180158"/>
                  </a:lnTo>
                  <a:lnTo>
                    <a:pt x="1890395" y="2180780"/>
                  </a:lnTo>
                  <a:lnTo>
                    <a:pt x="1888007" y="2180793"/>
                  </a:lnTo>
                  <a:lnTo>
                    <a:pt x="1872424" y="2180793"/>
                  </a:lnTo>
                  <a:lnTo>
                    <a:pt x="2163724" y="2685338"/>
                  </a:lnTo>
                  <a:lnTo>
                    <a:pt x="2166188" y="2687802"/>
                  </a:lnTo>
                  <a:lnTo>
                    <a:pt x="2172436" y="2691409"/>
                  </a:lnTo>
                  <a:lnTo>
                    <a:pt x="2175814" y="2692311"/>
                  </a:lnTo>
                  <a:lnTo>
                    <a:pt x="2765882" y="2692311"/>
                  </a:lnTo>
                  <a:lnTo>
                    <a:pt x="2769260" y="2691409"/>
                  </a:lnTo>
                  <a:lnTo>
                    <a:pt x="2775508" y="2687802"/>
                  </a:lnTo>
                  <a:lnTo>
                    <a:pt x="2777972" y="2685338"/>
                  </a:lnTo>
                  <a:lnTo>
                    <a:pt x="2787916" y="2668143"/>
                  </a:lnTo>
                  <a:close/>
                </a:path>
                <a:path w="4073525" h="3199130">
                  <a:moveTo>
                    <a:pt x="2792018" y="1754466"/>
                  </a:moveTo>
                  <a:lnTo>
                    <a:pt x="2750604" y="1682737"/>
                  </a:lnTo>
                  <a:lnTo>
                    <a:pt x="2191080" y="1682737"/>
                  </a:lnTo>
                  <a:lnTo>
                    <a:pt x="1911299" y="2167344"/>
                  </a:lnTo>
                  <a:lnTo>
                    <a:pt x="2191080" y="2651937"/>
                  </a:lnTo>
                  <a:lnTo>
                    <a:pt x="2297874" y="2651937"/>
                  </a:lnTo>
                  <a:lnTo>
                    <a:pt x="2043480" y="2211298"/>
                  </a:lnTo>
                  <a:lnTo>
                    <a:pt x="2307234" y="1754466"/>
                  </a:lnTo>
                  <a:lnTo>
                    <a:pt x="2792018" y="1754466"/>
                  </a:lnTo>
                  <a:close/>
                </a:path>
                <a:path w="4073525" h="3199130">
                  <a:moveTo>
                    <a:pt x="2817520" y="1553260"/>
                  </a:moveTo>
                  <a:lnTo>
                    <a:pt x="2134260" y="1553260"/>
                  </a:lnTo>
                  <a:lnTo>
                    <a:pt x="1585201" y="602183"/>
                  </a:lnTo>
                  <a:lnTo>
                    <a:pt x="1582597" y="597712"/>
                  </a:lnTo>
                  <a:lnTo>
                    <a:pt x="1578711" y="595477"/>
                  </a:lnTo>
                  <a:lnTo>
                    <a:pt x="1573530" y="595464"/>
                  </a:lnTo>
                  <a:lnTo>
                    <a:pt x="1259141" y="595464"/>
                  </a:lnTo>
                  <a:lnTo>
                    <a:pt x="1256741" y="595477"/>
                  </a:lnTo>
                  <a:lnTo>
                    <a:pt x="1254518" y="596087"/>
                  </a:lnTo>
                  <a:lnTo>
                    <a:pt x="1252448" y="597319"/>
                  </a:lnTo>
                  <a:lnTo>
                    <a:pt x="1259154" y="608926"/>
                  </a:lnTo>
                  <a:lnTo>
                    <a:pt x="1252461" y="620522"/>
                  </a:lnTo>
                  <a:lnTo>
                    <a:pt x="1254518" y="621741"/>
                  </a:lnTo>
                  <a:lnTo>
                    <a:pt x="1256741" y="622363"/>
                  </a:lnTo>
                  <a:lnTo>
                    <a:pt x="1565744" y="622376"/>
                  </a:lnTo>
                  <a:lnTo>
                    <a:pt x="2114804" y="1573441"/>
                  </a:lnTo>
                  <a:lnTo>
                    <a:pt x="2117420" y="1577911"/>
                  </a:lnTo>
                  <a:lnTo>
                    <a:pt x="2121319" y="1580146"/>
                  </a:lnTo>
                  <a:lnTo>
                    <a:pt x="2812262" y="1580134"/>
                  </a:lnTo>
                  <a:lnTo>
                    <a:pt x="2807487" y="1571866"/>
                  </a:lnTo>
                  <a:lnTo>
                    <a:pt x="2806941" y="1570202"/>
                  </a:lnTo>
                  <a:lnTo>
                    <a:pt x="2806484" y="1566659"/>
                  </a:lnTo>
                  <a:lnTo>
                    <a:pt x="2806598" y="1564919"/>
                  </a:lnTo>
                  <a:lnTo>
                    <a:pt x="2807525" y="1561477"/>
                  </a:lnTo>
                  <a:lnTo>
                    <a:pt x="2808300" y="1559902"/>
                  </a:lnTo>
                  <a:lnTo>
                    <a:pt x="2810472" y="1557070"/>
                  </a:lnTo>
                  <a:lnTo>
                    <a:pt x="2811780" y="1555915"/>
                  </a:lnTo>
                  <a:lnTo>
                    <a:pt x="2815501" y="1553756"/>
                  </a:lnTo>
                  <a:lnTo>
                    <a:pt x="2817520" y="1553260"/>
                  </a:lnTo>
                  <a:close/>
                </a:path>
                <a:path w="4073525" h="3199130">
                  <a:moveTo>
                    <a:pt x="2820352" y="1553260"/>
                  </a:moveTo>
                  <a:lnTo>
                    <a:pt x="2817838" y="1553171"/>
                  </a:lnTo>
                  <a:lnTo>
                    <a:pt x="2817520" y="1553260"/>
                  </a:lnTo>
                  <a:lnTo>
                    <a:pt x="2820352" y="1553260"/>
                  </a:lnTo>
                  <a:close/>
                </a:path>
                <a:path w="4073525" h="3199130">
                  <a:moveTo>
                    <a:pt x="2831998" y="1560461"/>
                  </a:moveTo>
                  <a:lnTo>
                    <a:pt x="2831617" y="1559801"/>
                  </a:lnTo>
                  <a:lnTo>
                    <a:pt x="2831465" y="1559648"/>
                  </a:lnTo>
                  <a:lnTo>
                    <a:pt x="2831998" y="1560461"/>
                  </a:lnTo>
                  <a:close/>
                </a:path>
                <a:path w="4073525" h="3199130">
                  <a:moveTo>
                    <a:pt x="2834259" y="1564398"/>
                  </a:moveTo>
                  <a:lnTo>
                    <a:pt x="2834246" y="1563941"/>
                  </a:lnTo>
                  <a:lnTo>
                    <a:pt x="2831998" y="1560461"/>
                  </a:lnTo>
                  <a:lnTo>
                    <a:pt x="2834259" y="1564398"/>
                  </a:lnTo>
                  <a:close/>
                </a:path>
                <a:path w="4073525" h="3199130">
                  <a:moveTo>
                    <a:pt x="3053727" y="2167356"/>
                  </a:moveTo>
                  <a:lnTo>
                    <a:pt x="2815348" y="1754466"/>
                  </a:lnTo>
                  <a:lnTo>
                    <a:pt x="2792018" y="1754466"/>
                  </a:lnTo>
                  <a:lnTo>
                    <a:pt x="3030436" y="2167344"/>
                  </a:lnTo>
                  <a:lnTo>
                    <a:pt x="2750604" y="2651937"/>
                  </a:lnTo>
                  <a:lnTo>
                    <a:pt x="2297874" y="2651937"/>
                  </a:lnTo>
                  <a:lnTo>
                    <a:pt x="2307234" y="2668143"/>
                  </a:lnTo>
                  <a:lnTo>
                    <a:pt x="2764599" y="2668143"/>
                  </a:lnTo>
                  <a:lnTo>
                    <a:pt x="3053727" y="2167356"/>
                  </a:lnTo>
                  <a:close/>
                </a:path>
                <a:path w="4073525" h="3199130">
                  <a:moveTo>
                    <a:pt x="3053727" y="965822"/>
                  </a:moveTo>
                  <a:lnTo>
                    <a:pt x="2793377" y="514883"/>
                  </a:lnTo>
                  <a:lnTo>
                    <a:pt x="2816695" y="514883"/>
                  </a:lnTo>
                  <a:lnTo>
                    <a:pt x="2777972" y="447814"/>
                  </a:lnTo>
                  <a:lnTo>
                    <a:pt x="2775496" y="445350"/>
                  </a:lnTo>
                  <a:lnTo>
                    <a:pt x="2769247" y="441744"/>
                  </a:lnTo>
                  <a:lnTo>
                    <a:pt x="2765882" y="440842"/>
                  </a:lnTo>
                  <a:lnTo>
                    <a:pt x="2179421" y="440842"/>
                  </a:lnTo>
                  <a:lnTo>
                    <a:pt x="2175802" y="440842"/>
                  </a:lnTo>
                  <a:lnTo>
                    <a:pt x="1868703" y="958875"/>
                  </a:lnTo>
                  <a:lnTo>
                    <a:pt x="1867814" y="962240"/>
                  </a:lnTo>
                  <a:lnTo>
                    <a:pt x="1867814" y="969441"/>
                  </a:lnTo>
                  <a:lnTo>
                    <a:pt x="2163699" y="1483829"/>
                  </a:lnTo>
                  <a:lnTo>
                    <a:pt x="2175789" y="1490802"/>
                  </a:lnTo>
                  <a:lnTo>
                    <a:pt x="2267648" y="1490802"/>
                  </a:lnTo>
                  <a:lnTo>
                    <a:pt x="2256015" y="1470596"/>
                  </a:lnTo>
                  <a:lnTo>
                    <a:pt x="2179409" y="1470596"/>
                  </a:lnTo>
                  <a:lnTo>
                    <a:pt x="1887982" y="965822"/>
                  </a:lnTo>
                  <a:lnTo>
                    <a:pt x="2179421" y="461048"/>
                  </a:lnTo>
                  <a:lnTo>
                    <a:pt x="2762262" y="461048"/>
                  </a:lnTo>
                  <a:lnTo>
                    <a:pt x="2793365" y="514870"/>
                  </a:lnTo>
                  <a:lnTo>
                    <a:pt x="2770035" y="514870"/>
                  </a:lnTo>
                  <a:lnTo>
                    <a:pt x="3030436" y="965822"/>
                  </a:lnTo>
                  <a:lnTo>
                    <a:pt x="2750604" y="1450416"/>
                  </a:lnTo>
                  <a:lnTo>
                    <a:pt x="2244356" y="1450416"/>
                  </a:lnTo>
                  <a:lnTo>
                    <a:pt x="2256015" y="1470596"/>
                  </a:lnTo>
                  <a:lnTo>
                    <a:pt x="2762300" y="1470596"/>
                  </a:lnTo>
                  <a:lnTo>
                    <a:pt x="3053727" y="965822"/>
                  </a:lnTo>
                  <a:close/>
                </a:path>
                <a:path w="4073525" h="3199130">
                  <a:moveTo>
                    <a:pt x="3098508" y="2211298"/>
                  </a:moveTo>
                  <a:lnTo>
                    <a:pt x="3073831" y="2168588"/>
                  </a:lnTo>
                  <a:lnTo>
                    <a:pt x="3074098" y="2164562"/>
                  </a:lnTo>
                  <a:lnTo>
                    <a:pt x="3073235" y="2160778"/>
                  </a:lnTo>
                  <a:lnTo>
                    <a:pt x="2777972" y="1649349"/>
                  </a:lnTo>
                  <a:lnTo>
                    <a:pt x="2775496" y="1646885"/>
                  </a:lnTo>
                  <a:lnTo>
                    <a:pt x="2769247" y="1643278"/>
                  </a:lnTo>
                  <a:lnTo>
                    <a:pt x="2765882" y="1642376"/>
                  </a:lnTo>
                  <a:lnTo>
                    <a:pt x="2175814" y="1642376"/>
                  </a:lnTo>
                  <a:lnTo>
                    <a:pt x="2172436" y="1643278"/>
                  </a:lnTo>
                  <a:lnTo>
                    <a:pt x="2166188" y="1646885"/>
                  </a:lnTo>
                  <a:lnTo>
                    <a:pt x="2163724" y="1649349"/>
                  </a:lnTo>
                  <a:lnTo>
                    <a:pt x="1872449" y="2153882"/>
                  </a:lnTo>
                  <a:lnTo>
                    <a:pt x="1890407" y="2153894"/>
                  </a:lnTo>
                  <a:lnTo>
                    <a:pt x="1892630" y="2154517"/>
                  </a:lnTo>
                  <a:lnTo>
                    <a:pt x="1894700" y="2155723"/>
                  </a:lnTo>
                  <a:lnTo>
                    <a:pt x="2179421" y="1662557"/>
                  </a:lnTo>
                  <a:lnTo>
                    <a:pt x="2762300" y="1662557"/>
                  </a:lnTo>
                  <a:lnTo>
                    <a:pt x="2815348" y="1754441"/>
                  </a:lnTo>
                  <a:lnTo>
                    <a:pt x="2834729" y="1754492"/>
                  </a:lnTo>
                  <a:lnTo>
                    <a:pt x="3073819" y="2168588"/>
                  </a:lnTo>
                  <a:lnTo>
                    <a:pt x="3073666" y="2171725"/>
                  </a:lnTo>
                  <a:lnTo>
                    <a:pt x="3072803" y="2174684"/>
                  </a:lnTo>
                  <a:lnTo>
                    <a:pt x="2787916" y="2668143"/>
                  </a:lnTo>
                  <a:lnTo>
                    <a:pt x="2834741" y="2668143"/>
                  </a:lnTo>
                  <a:lnTo>
                    <a:pt x="3098508" y="2211298"/>
                  </a:lnTo>
                  <a:close/>
                </a:path>
                <a:path w="4073525" h="3199130">
                  <a:moveTo>
                    <a:pt x="3161398" y="1019670"/>
                  </a:moveTo>
                  <a:lnTo>
                    <a:pt x="2869971" y="514896"/>
                  </a:lnTo>
                  <a:lnTo>
                    <a:pt x="2816695" y="514896"/>
                  </a:lnTo>
                  <a:lnTo>
                    <a:pt x="3073019" y="958875"/>
                  </a:lnTo>
                  <a:lnTo>
                    <a:pt x="3073908" y="962240"/>
                  </a:lnTo>
                  <a:lnTo>
                    <a:pt x="3073908" y="969429"/>
                  </a:lnTo>
                  <a:lnTo>
                    <a:pt x="3073019" y="972794"/>
                  </a:lnTo>
                  <a:lnTo>
                    <a:pt x="2779776" y="1480705"/>
                  </a:lnTo>
                  <a:lnTo>
                    <a:pt x="2777972" y="1483829"/>
                  </a:lnTo>
                  <a:lnTo>
                    <a:pt x="2775496" y="1486293"/>
                  </a:lnTo>
                  <a:lnTo>
                    <a:pt x="2769247" y="1489900"/>
                  </a:lnTo>
                  <a:lnTo>
                    <a:pt x="2765882" y="1490802"/>
                  </a:lnTo>
                  <a:lnTo>
                    <a:pt x="2267648" y="1490802"/>
                  </a:lnTo>
                  <a:lnTo>
                    <a:pt x="2287092" y="1524457"/>
                  </a:lnTo>
                  <a:lnTo>
                    <a:pt x="2869971" y="1524457"/>
                  </a:lnTo>
                  <a:lnTo>
                    <a:pt x="3161398" y="1019670"/>
                  </a:lnTo>
                  <a:close/>
                </a:path>
                <a:path w="4073525" h="3199130">
                  <a:moveTo>
                    <a:pt x="3174593" y="2153882"/>
                  </a:moveTo>
                  <a:lnTo>
                    <a:pt x="2834259" y="1564398"/>
                  </a:lnTo>
                  <a:lnTo>
                    <a:pt x="2834424" y="1568513"/>
                  </a:lnTo>
                  <a:lnTo>
                    <a:pt x="2829318" y="1577860"/>
                  </a:lnTo>
                  <a:lnTo>
                    <a:pt x="2825369" y="1580184"/>
                  </a:lnTo>
                  <a:lnTo>
                    <a:pt x="2820047" y="1580172"/>
                  </a:lnTo>
                  <a:lnTo>
                    <a:pt x="2812262" y="1580184"/>
                  </a:lnTo>
                  <a:lnTo>
                    <a:pt x="3151238" y="2167356"/>
                  </a:lnTo>
                  <a:lnTo>
                    <a:pt x="2812262" y="2754503"/>
                  </a:lnTo>
                  <a:lnTo>
                    <a:pt x="2387041" y="2754503"/>
                  </a:lnTo>
                  <a:lnTo>
                    <a:pt x="2388768" y="2754846"/>
                  </a:lnTo>
                  <a:lnTo>
                    <a:pt x="2398725" y="2766174"/>
                  </a:lnTo>
                  <a:lnTo>
                    <a:pt x="2398725" y="2769743"/>
                  </a:lnTo>
                  <a:lnTo>
                    <a:pt x="2387041" y="2781414"/>
                  </a:lnTo>
                  <a:lnTo>
                    <a:pt x="2820022" y="2781414"/>
                  </a:lnTo>
                  <a:lnTo>
                    <a:pt x="2825204" y="2781401"/>
                  </a:lnTo>
                  <a:lnTo>
                    <a:pt x="2829090" y="2779166"/>
                  </a:lnTo>
                  <a:lnTo>
                    <a:pt x="2831693" y="2774696"/>
                  </a:lnTo>
                  <a:lnTo>
                    <a:pt x="3174593" y="2180793"/>
                  </a:lnTo>
                  <a:lnTo>
                    <a:pt x="3161639" y="2180780"/>
                  </a:lnTo>
                  <a:lnTo>
                    <a:pt x="3157740" y="2178545"/>
                  </a:lnTo>
                  <a:lnTo>
                    <a:pt x="3155137" y="2174062"/>
                  </a:lnTo>
                  <a:lnTo>
                    <a:pt x="3151251" y="2167356"/>
                  </a:lnTo>
                  <a:lnTo>
                    <a:pt x="3157740" y="2156142"/>
                  </a:lnTo>
                  <a:lnTo>
                    <a:pt x="3161627" y="2153894"/>
                  </a:lnTo>
                  <a:lnTo>
                    <a:pt x="3174593" y="2153882"/>
                  </a:lnTo>
                  <a:close/>
                </a:path>
                <a:path w="4073525" h="3199130">
                  <a:moveTo>
                    <a:pt x="3848227" y="912152"/>
                  </a:moveTo>
                  <a:lnTo>
                    <a:pt x="3836543" y="900480"/>
                  </a:lnTo>
                  <a:lnTo>
                    <a:pt x="3834765" y="900480"/>
                  </a:lnTo>
                  <a:lnTo>
                    <a:pt x="3149041" y="900480"/>
                  </a:lnTo>
                  <a:lnTo>
                    <a:pt x="2803563" y="302107"/>
                  </a:lnTo>
                  <a:lnTo>
                    <a:pt x="2799677" y="299859"/>
                  </a:lnTo>
                  <a:lnTo>
                    <a:pt x="2073935" y="299859"/>
                  </a:lnTo>
                  <a:lnTo>
                    <a:pt x="2071712" y="300482"/>
                  </a:lnTo>
                  <a:lnTo>
                    <a:pt x="2069642" y="301701"/>
                  </a:lnTo>
                  <a:lnTo>
                    <a:pt x="2076348" y="313321"/>
                  </a:lnTo>
                  <a:lnTo>
                    <a:pt x="2069655" y="324916"/>
                  </a:lnTo>
                  <a:lnTo>
                    <a:pt x="2071712" y="326136"/>
                  </a:lnTo>
                  <a:lnTo>
                    <a:pt x="2073935" y="326745"/>
                  </a:lnTo>
                  <a:lnTo>
                    <a:pt x="2786723" y="326758"/>
                  </a:lnTo>
                  <a:lnTo>
                    <a:pt x="3132201" y="925131"/>
                  </a:lnTo>
                  <a:lnTo>
                    <a:pt x="3136087" y="927379"/>
                  </a:lnTo>
                  <a:lnTo>
                    <a:pt x="3836543" y="927392"/>
                  </a:lnTo>
                  <a:lnTo>
                    <a:pt x="3838270" y="927049"/>
                  </a:lnTo>
                  <a:lnTo>
                    <a:pt x="3848227" y="915720"/>
                  </a:lnTo>
                  <a:lnTo>
                    <a:pt x="3848227" y="912152"/>
                  </a:lnTo>
                  <a:close/>
                </a:path>
                <a:path w="4073525" h="3199130">
                  <a:moveTo>
                    <a:pt x="4042753" y="1518869"/>
                  </a:moveTo>
                  <a:lnTo>
                    <a:pt x="3762908" y="1034262"/>
                  </a:lnTo>
                  <a:lnTo>
                    <a:pt x="3203397" y="1034262"/>
                  </a:lnTo>
                  <a:lnTo>
                    <a:pt x="2923552" y="1518869"/>
                  </a:lnTo>
                  <a:lnTo>
                    <a:pt x="3203397" y="2003475"/>
                  </a:lnTo>
                  <a:lnTo>
                    <a:pt x="3762908" y="2003475"/>
                  </a:lnTo>
                  <a:lnTo>
                    <a:pt x="4042753" y="1518869"/>
                  </a:lnTo>
                  <a:close/>
                </a:path>
                <a:path w="4073525" h="3199130">
                  <a:moveTo>
                    <a:pt x="4042753" y="313309"/>
                  </a:moveTo>
                  <a:lnTo>
                    <a:pt x="3861828" y="0"/>
                  </a:lnTo>
                  <a:lnTo>
                    <a:pt x="3104489" y="0"/>
                  </a:lnTo>
                  <a:lnTo>
                    <a:pt x="2923565" y="313309"/>
                  </a:lnTo>
                  <a:lnTo>
                    <a:pt x="3203397" y="797902"/>
                  </a:lnTo>
                  <a:lnTo>
                    <a:pt x="3762921" y="797902"/>
                  </a:lnTo>
                  <a:lnTo>
                    <a:pt x="4042753" y="313309"/>
                  </a:lnTo>
                  <a:close/>
                </a:path>
                <a:path w="4073525" h="3199130">
                  <a:moveTo>
                    <a:pt x="4073487" y="1491335"/>
                  </a:moveTo>
                  <a:lnTo>
                    <a:pt x="4066019" y="1478407"/>
                  </a:lnTo>
                  <a:lnTo>
                    <a:pt x="4066019" y="1518869"/>
                  </a:lnTo>
                  <a:lnTo>
                    <a:pt x="3774592" y="2023643"/>
                  </a:lnTo>
                  <a:lnTo>
                    <a:pt x="3191713" y="2023643"/>
                  </a:lnTo>
                  <a:lnTo>
                    <a:pt x="2900261" y="1518869"/>
                  </a:lnTo>
                  <a:lnTo>
                    <a:pt x="3191713" y="1014095"/>
                  </a:lnTo>
                  <a:lnTo>
                    <a:pt x="3774592" y="1014095"/>
                  </a:lnTo>
                  <a:lnTo>
                    <a:pt x="4066019" y="1518869"/>
                  </a:lnTo>
                  <a:lnTo>
                    <a:pt x="4066019" y="1478407"/>
                  </a:lnTo>
                  <a:lnTo>
                    <a:pt x="3790277" y="1000887"/>
                  </a:lnTo>
                  <a:lnTo>
                    <a:pt x="3787813" y="998423"/>
                  </a:lnTo>
                  <a:lnTo>
                    <a:pt x="3781564" y="994816"/>
                  </a:lnTo>
                  <a:lnTo>
                    <a:pt x="3778199" y="993914"/>
                  </a:lnTo>
                  <a:lnTo>
                    <a:pt x="3188119" y="993914"/>
                  </a:lnTo>
                  <a:lnTo>
                    <a:pt x="2882773" y="1508798"/>
                  </a:lnTo>
                  <a:lnTo>
                    <a:pt x="2880093" y="1515287"/>
                  </a:lnTo>
                  <a:lnTo>
                    <a:pt x="2880093" y="1522476"/>
                  </a:lnTo>
                  <a:lnTo>
                    <a:pt x="2880982" y="1525841"/>
                  </a:lnTo>
                  <a:lnTo>
                    <a:pt x="2882773" y="1528965"/>
                  </a:lnTo>
                  <a:lnTo>
                    <a:pt x="3168408" y="2023643"/>
                  </a:lnTo>
                  <a:lnTo>
                    <a:pt x="3176028" y="2036851"/>
                  </a:lnTo>
                  <a:lnTo>
                    <a:pt x="3178505" y="2039315"/>
                  </a:lnTo>
                  <a:lnTo>
                    <a:pt x="3184753" y="2042922"/>
                  </a:lnTo>
                  <a:lnTo>
                    <a:pt x="3188119" y="2043823"/>
                  </a:lnTo>
                  <a:lnTo>
                    <a:pt x="3778199" y="2043823"/>
                  </a:lnTo>
                  <a:lnTo>
                    <a:pt x="3781564" y="2042922"/>
                  </a:lnTo>
                  <a:lnTo>
                    <a:pt x="3787813" y="2039315"/>
                  </a:lnTo>
                  <a:lnTo>
                    <a:pt x="3790277" y="2036851"/>
                  </a:lnTo>
                  <a:lnTo>
                    <a:pt x="4073487" y="1546377"/>
                  </a:lnTo>
                  <a:lnTo>
                    <a:pt x="4073487" y="1491335"/>
                  </a:lnTo>
                  <a:close/>
                </a:path>
                <a:path w="4073525" h="3199130">
                  <a:moveTo>
                    <a:pt x="4073487" y="727481"/>
                  </a:moveTo>
                  <a:lnTo>
                    <a:pt x="3935869" y="965822"/>
                  </a:lnTo>
                  <a:lnTo>
                    <a:pt x="4073487" y="1204163"/>
                  </a:lnTo>
                  <a:lnTo>
                    <a:pt x="4073487" y="1194244"/>
                  </a:lnTo>
                  <a:lnTo>
                    <a:pt x="3985793" y="1042352"/>
                  </a:lnTo>
                  <a:lnTo>
                    <a:pt x="4073487" y="890460"/>
                  </a:lnTo>
                  <a:lnTo>
                    <a:pt x="4073487" y="727481"/>
                  </a:lnTo>
                  <a:close/>
                </a:path>
                <a:path w="4073525" h="3199130">
                  <a:moveTo>
                    <a:pt x="4073487" y="646671"/>
                  </a:moveTo>
                  <a:lnTo>
                    <a:pt x="3895064" y="955751"/>
                  </a:lnTo>
                  <a:lnTo>
                    <a:pt x="3893274" y="958875"/>
                  </a:lnTo>
                  <a:lnTo>
                    <a:pt x="3892385" y="962240"/>
                  </a:lnTo>
                  <a:lnTo>
                    <a:pt x="3892385" y="969429"/>
                  </a:lnTo>
                  <a:lnTo>
                    <a:pt x="3893274" y="972794"/>
                  </a:lnTo>
                  <a:lnTo>
                    <a:pt x="3895064" y="975918"/>
                  </a:lnTo>
                  <a:lnTo>
                    <a:pt x="4073487" y="1284998"/>
                  </a:lnTo>
                  <a:lnTo>
                    <a:pt x="4073487" y="1244574"/>
                  </a:lnTo>
                  <a:lnTo>
                    <a:pt x="3912539" y="965822"/>
                  </a:lnTo>
                  <a:lnTo>
                    <a:pt x="4073487" y="687082"/>
                  </a:lnTo>
                  <a:lnTo>
                    <a:pt x="4073487" y="646671"/>
                  </a:lnTo>
                  <a:close/>
                </a:path>
                <a:path w="4073525" h="3199130">
                  <a:moveTo>
                    <a:pt x="4073487" y="285762"/>
                  </a:moveTo>
                  <a:lnTo>
                    <a:pt x="3908475" y="0"/>
                  </a:lnTo>
                  <a:lnTo>
                    <a:pt x="3885133" y="0"/>
                  </a:lnTo>
                  <a:lnTo>
                    <a:pt x="4066019" y="313321"/>
                  </a:lnTo>
                  <a:lnTo>
                    <a:pt x="3774592" y="818108"/>
                  </a:lnTo>
                  <a:lnTo>
                    <a:pt x="3191700" y="818108"/>
                  </a:lnTo>
                  <a:lnTo>
                    <a:pt x="2900261" y="313321"/>
                  </a:lnTo>
                  <a:lnTo>
                    <a:pt x="3081172" y="0"/>
                  </a:lnTo>
                  <a:lnTo>
                    <a:pt x="3057842" y="0"/>
                  </a:lnTo>
                  <a:lnTo>
                    <a:pt x="2882773" y="303237"/>
                  </a:lnTo>
                  <a:lnTo>
                    <a:pt x="2880982" y="306362"/>
                  </a:lnTo>
                  <a:lnTo>
                    <a:pt x="2880093" y="309727"/>
                  </a:lnTo>
                  <a:lnTo>
                    <a:pt x="2880093" y="316915"/>
                  </a:lnTo>
                  <a:lnTo>
                    <a:pt x="2880982" y="320281"/>
                  </a:lnTo>
                  <a:lnTo>
                    <a:pt x="2882773" y="323405"/>
                  </a:lnTo>
                  <a:lnTo>
                    <a:pt x="3168408" y="818108"/>
                  </a:lnTo>
                  <a:lnTo>
                    <a:pt x="3176028" y="831316"/>
                  </a:lnTo>
                  <a:lnTo>
                    <a:pt x="3178505" y="833780"/>
                  </a:lnTo>
                  <a:lnTo>
                    <a:pt x="3184753" y="837374"/>
                  </a:lnTo>
                  <a:lnTo>
                    <a:pt x="3188119" y="838276"/>
                  </a:lnTo>
                  <a:lnTo>
                    <a:pt x="3778199" y="838276"/>
                  </a:lnTo>
                  <a:lnTo>
                    <a:pt x="3781564" y="837374"/>
                  </a:lnTo>
                  <a:lnTo>
                    <a:pt x="3787813" y="833767"/>
                  </a:lnTo>
                  <a:lnTo>
                    <a:pt x="3790277" y="831316"/>
                  </a:lnTo>
                  <a:lnTo>
                    <a:pt x="4073487" y="340842"/>
                  </a:lnTo>
                  <a:lnTo>
                    <a:pt x="4073487" y="285762"/>
                  </a:lnTo>
                  <a:close/>
                </a:path>
                <a:path w="4073525" h="3199130">
                  <a:moveTo>
                    <a:pt x="4073487" y="92303"/>
                  </a:moveTo>
                  <a:lnTo>
                    <a:pt x="4020197" y="0"/>
                  </a:lnTo>
                  <a:lnTo>
                    <a:pt x="3989095" y="0"/>
                  </a:lnTo>
                  <a:lnTo>
                    <a:pt x="4073487" y="146177"/>
                  </a:lnTo>
                  <a:lnTo>
                    <a:pt x="4073487" y="92303"/>
                  </a:lnTo>
                  <a:close/>
                </a:path>
              </a:pathLst>
            </a:custGeom>
            <a:solidFill>
              <a:srgbClr val="2E2D2D">
                <a:alpha val="3999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66918" y="216350"/>
              <a:ext cx="217246" cy="19393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74859" y="2070378"/>
              <a:ext cx="213141" cy="19394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9740" y="511952"/>
              <a:ext cx="217246" cy="19393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2878" y="1766958"/>
              <a:ext cx="147089" cy="12739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97268" y="868849"/>
              <a:ext cx="217246" cy="19392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4798167" y="1805393"/>
              <a:ext cx="1318260" cy="375920"/>
            </a:xfrm>
            <a:custGeom>
              <a:avLst/>
              <a:gdLst/>
              <a:ahLst/>
              <a:cxnLst/>
              <a:rect l="l" t="t" r="r" b="b"/>
              <a:pathLst>
                <a:path w="1318259" h="375919">
                  <a:moveTo>
                    <a:pt x="1288796" y="375399"/>
                  </a:moveTo>
                  <a:lnTo>
                    <a:pt x="1286852" y="372033"/>
                  </a:lnTo>
                  <a:lnTo>
                    <a:pt x="1285062" y="368909"/>
                  </a:lnTo>
                  <a:lnTo>
                    <a:pt x="1284160" y="365556"/>
                  </a:lnTo>
                  <a:lnTo>
                    <a:pt x="1284147" y="358343"/>
                  </a:lnTo>
                  <a:lnTo>
                    <a:pt x="1285036" y="354977"/>
                  </a:lnTo>
                  <a:lnTo>
                    <a:pt x="1288770" y="348488"/>
                  </a:lnTo>
                  <a:lnTo>
                    <a:pt x="1028725" y="348488"/>
                  </a:lnTo>
                  <a:lnTo>
                    <a:pt x="828827" y="2247"/>
                  </a:lnTo>
                  <a:lnTo>
                    <a:pt x="824928" y="0"/>
                  </a:lnTo>
                  <a:lnTo>
                    <a:pt x="4292" y="12"/>
                  </a:lnTo>
                  <a:lnTo>
                    <a:pt x="2070" y="622"/>
                  </a:lnTo>
                  <a:lnTo>
                    <a:pt x="0" y="1841"/>
                  </a:lnTo>
                  <a:lnTo>
                    <a:pt x="6692" y="13449"/>
                  </a:lnTo>
                  <a:lnTo>
                    <a:pt x="0" y="25057"/>
                  </a:lnTo>
                  <a:lnTo>
                    <a:pt x="2057" y="26276"/>
                  </a:lnTo>
                  <a:lnTo>
                    <a:pt x="4292" y="26898"/>
                  </a:lnTo>
                  <a:lnTo>
                    <a:pt x="811974" y="26911"/>
                  </a:lnTo>
                  <a:lnTo>
                    <a:pt x="1011885" y="373138"/>
                  </a:lnTo>
                  <a:lnTo>
                    <a:pt x="1015771" y="375386"/>
                  </a:lnTo>
                  <a:lnTo>
                    <a:pt x="1288796" y="375399"/>
                  </a:lnTo>
                  <a:close/>
                </a:path>
                <a:path w="1318259" h="375919">
                  <a:moveTo>
                    <a:pt x="1317828" y="356755"/>
                  </a:moveTo>
                  <a:lnTo>
                    <a:pt x="1315567" y="352882"/>
                  </a:lnTo>
                  <a:lnTo>
                    <a:pt x="1311046" y="350329"/>
                  </a:lnTo>
                  <a:lnTo>
                    <a:pt x="1304340" y="361962"/>
                  </a:lnTo>
                  <a:lnTo>
                    <a:pt x="1311046" y="373557"/>
                  </a:lnTo>
                  <a:lnTo>
                    <a:pt x="1315567" y="371005"/>
                  </a:lnTo>
                  <a:lnTo>
                    <a:pt x="1317828" y="367144"/>
                  </a:lnTo>
                  <a:lnTo>
                    <a:pt x="1317828" y="356755"/>
                  </a:lnTo>
                  <a:close/>
                </a:path>
              </a:pathLst>
            </a:custGeom>
            <a:solidFill>
              <a:srgbClr val="2E2D2D">
                <a:alpha val="3999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80935" y="1721870"/>
              <a:ext cx="217240" cy="19393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4352817" y="2406005"/>
              <a:ext cx="1971675" cy="369570"/>
            </a:xfrm>
            <a:custGeom>
              <a:avLst/>
              <a:gdLst/>
              <a:ahLst/>
              <a:cxnLst/>
              <a:rect l="l" t="t" r="r" b="b"/>
              <a:pathLst>
                <a:path w="1971675" h="369569">
                  <a:moveTo>
                    <a:pt x="1950728" y="366699"/>
                  </a:moveTo>
                  <a:lnTo>
                    <a:pt x="1950090" y="364521"/>
                  </a:lnTo>
                  <a:lnTo>
                    <a:pt x="1950086" y="360167"/>
                  </a:lnTo>
                  <a:lnTo>
                    <a:pt x="1950430" y="358451"/>
                  </a:lnTo>
                  <a:lnTo>
                    <a:pt x="1971325" y="348491"/>
                  </a:lnTo>
                  <a:lnTo>
                    <a:pt x="1774025" y="6729"/>
                  </a:lnTo>
                  <a:lnTo>
                    <a:pt x="1771419" y="2256"/>
                  </a:lnTo>
                  <a:lnTo>
                    <a:pt x="1767528" y="13"/>
                  </a:lnTo>
                  <a:lnTo>
                    <a:pt x="1762352" y="0"/>
                  </a:lnTo>
                  <a:lnTo>
                    <a:pt x="6717" y="0"/>
                  </a:lnTo>
                  <a:lnTo>
                    <a:pt x="4312" y="13"/>
                  </a:lnTo>
                  <a:lnTo>
                    <a:pt x="2078" y="633"/>
                  </a:lnTo>
                  <a:lnTo>
                    <a:pt x="11" y="1860"/>
                  </a:lnTo>
                  <a:lnTo>
                    <a:pt x="6700" y="13447"/>
                  </a:lnTo>
                  <a:lnTo>
                    <a:pt x="0" y="25050"/>
                  </a:lnTo>
                  <a:lnTo>
                    <a:pt x="2070" y="26279"/>
                  </a:lnTo>
                  <a:lnTo>
                    <a:pt x="4310" y="26901"/>
                  </a:lnTo>
                  <a:lnTo>
                    <a:pt x="1754574" y="26917"/>
                  </a:lnTo>
                  <a:lnTo>
                    <a:pt x="1950728" y="366699"/>
                  </a:lnTo>
                  <a:close/>
                </a:path>
                <a:path w="1971675" h="369569">
                  <a:moveTo>
                    <a:pt x="1951360" y="367793"/>
                  </a:moveTo>
                  <a:lnTo>
                    <a:pt x="1950728" y="366699"/>
                  </a:lnTo>
                  <a:lnTo>
                    <a:pt x="1950785" y="366891"/>
                  </a:lnTo>
                  <a:lnTo>
                    <a:pt x="1951360" y="367793"/>
                  </a:lnTo>
                  <a:close/>
                </a:path>
                <a:path w="1971675" h="369569">
                  <a:moveTo>
                    <a:pt x="1952168" y="369060"/>
                  </a:moveTo>
                  <a:lnTo>
                    <a:pt x="1951360" y="367793"/>
                  </a:lnTo>
                  <a:lnTo>
                    <a:pt x="1951955" y="368823"/>
                  </a:lnTo>
                  <a:lnTo>
                    <a:pt x="1952168" y="369060"/>
                  </a:lnTo>
                  <a:close/>
                </a:path>
              </a:pathLst>
            </a:custGeom>
            <a:solidFill>
              <a:srgbClr val="2E2D2D">
                <a:alpha val="3999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135594" y="2322516"/>
              <a:ext cx="217234" cy="193935"/>
            </a:xfrm>
            <a:prstGeom prst="rect">
              <a:avLst/>
            </a:prstGeom>
          </p:spPr>
        </p:pic>
      </p:grpSp>
      <p:sp>
        <p:nvSpPr>
          <p:cNvPr id="31" name="object 31"/>
          <p:cNvSpPr/>
          <p:nvPr/>
        </p:nvSpPr>
        <p:spPr>
          <a:xfrm>
            <a:off x="4980801" y="2681084"/>
            <a:ext cx="3556423" cy="374227"/>
          </a:xfrm>
          <a:custGeom>
            <a:avLst/>
            <a:gdLst/>
            <a:ahLst/>
            <a:cxnLst/>
            <a:rect l="l" t="t" r="r" b="b"/>
            <a:pathLst>
              <a:path w="5334634" h="561339">
                <a:moveTo>
                  <a:pt x="5193734" y="561339"/>
                </a:moveTo>
                <a:lnTo>
                  <a:pt x="140334" y="561339"/>
                </a:lnTo>
                <a:lnTo>
                  <a:pt x="95978" y="554185"/>
                </a:lnTo>
                <a:lnTo>
                  <a:pt x="57454" y="534263"/>
                </a:lnTo>
                <a:lnTo>
                  <a:pt x="27076" y="503884"/>
                </a:lnTo>
                <a:lnTo>
                  <a:pt x="7154" y="465361"/>
                </a:lnTo>
                <a:lnTo>
                  <a:pt x="0" y="421004"/>
                </a:lnTo>
                <a:lnTo>
                  <a:pt x="0" y="140334"/>
                </a:lnTo>
                <a:lnTo>
                  <a:pt x="7154" y="95978"/>
                </a:lnTo>
                <a:lnTo>
                  <a:pt x="27076" y="57454"/>
                </a:lnTo>
                <a:lnTo>
                  <a:pt x="57454" y="27076"/>
                </a:lnTo>
                <a:lnTo>
                  <a:pt x="95978" y="7154"/>
                </a:lnTo>
                <a:lnTo>
                  <a:pt x="140334" y="0"/>
                </a:lnTo>
                <a:lnTo>
                  <a:pt x="5193734" y="0"/>
                </a:lnTo>
                <a:lnTo>
                  <a:pt x="5247437" y="10682"/>
                </a:lnTo>
                <a:lnTo>
                  <a:pt x="5292965" y="41103"/>
                </a:lnTo>
                <a:lnTo>
                  <a:pt x="5323386" y="86631"/>
                </a:lnTo>
                <a:lnTo>
                  <a:pt x="5334069" y="140334"/>
                </a:lnTo>
                <a:lnTo>
                  <a:pt x="5334069" y="421004"/>
                </a:lnTo>
                <a:lnTo>
                  <a:pt x="5323386" y="474708"/>
                </a:lnTo>
                <a:lnTo>
                  <a:pt x="5292965" y="520236"/>
                </a:lnTo>
                <a:lnTo>
                  <a:pt x="5247437" y="550657"/>
                </a:lnTo>
                <a:lnTo>
                  <a:pt x="5193734" y="561339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 txBox="1"/>
          <p:nvPr/>
        </p:nvSpPr>
        <p:spPr>
          <a:xfrm>
            <a:off x="5067161" y="2698886"/>
            <a:ext cx="3383703" cy="29587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867" spc="183" dirty="0">
                <a:solidFill>
                  <a:srgbClr val="2E2D2D"/>
                </a:solidFill>
                <a:latin typeface="Trebuchet MS"/>
                <a:cs typeface="Trebuchet MS"/>
              </a:rPr>
              <a:t>SELEKSI</a:t>
            </a:r>
            <a:r>
              <a:rPr sz="1867" spc="-97" dirty="0">
                <a:solidFill>
                  <a:srgbClr val="2E2D2D"/>
                </a:solidFill>
                <a:latin typeface="Trebuchet MS"/>
                <a:cs typeface="Trebuchet MS"/>
              </a:rPr>
              <a:t> </a:t>
            </a:r>
            <a:r>
              <a:rPr sz="1867" spc="97" dirty="0">
                <a:solidFill>
                  <a:srgbClr val="2E2D2D"/>
                </a:solidFill>
                <a:latin typeface="Trebuchet MS"/>
                <a:cs typeface="Trebuchet MS"/>
              </a:rPr>
              <a:t>TINGKAT</a:t>
            </a:r>
            <a:r>
              <a:rPr sz="1867" spc="-97" dirty="0">
                <a:solidFill>
                  <a:srgbClr val="2E2D2D"/>
                </a:solidFill>
                <a:latin typeface="Trebuchet MS"/>
                <a:cs typeface="Trebuchet MS"/>
              </a:rPr>
              <a:t> </a:t>
            </a:r>
            <a:r>
              <a:rPr sz="1867" spc="37" dirty="0">
                <a:solidFill>
                  <a:srgbClr val="2E2D2D"/>
                </a:solidFill>
                <a:latin typeface="Trebuchet MS"/>
                <a:cs typeface="Trebuchet MS"/>
              </a:rPr>
              <a:t>KAB./KOTA</a:t>
            </a:r>
            <a:endParaRPr sz="1867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792962" y="2649334"/>
            <a:ext cx="1648460" cy="437727"/>
          </a:xfrm>
          <a:custGeom>
            <a:avLst/>
            <a:gdLst/>
            <a:ahLst/>
            <a:cxnLst/>
            <a:rect l="l" t="t" r="r" b="b"/>
            <a:pathLst>
              <a:path w="2472690" h="656589">
                <a:moveTo>
                  <a:pt x="2308105" y="656589"/>
                </a:moveTo>
                <a:lnTo>
                  <a:pt x="164147" y="656589"/>
                </a:lnTo>
                <a:lnTo>
                  <a:pt x="120510" y="650726"/>
                </a:lnTo>
                <a:lnTo>
                  <a:pt x="81299" y="634178"/>
                </a:lnTo>
                <a:lnTo>
                  <a:pt x="48077" y="608512"/>
                </a:lnTo>
                <a:lnTo>
                  <a:pt x="22410" y="575290"/>
                </a:lnTo>
                <a:lnTo>
                  <a:pt x="5863" y="536079"/>
                </a:lnTo>
                <a:lnTo>
                  <a:pt x="0" y="492442"/>
                </a:lnTo>
                <a:lnTo>
                  <a:pt x="0" y="164147"/>
                </a:lnTo>
                <a:lnTo>
                  <a:pt x="5863" y="120510"/>
                </a:lnTo>
                <a:lnTo>
                  <a:pt x="22410" y="81299"/>
                </a:lnTo>
                <a:lnTo>
                  <a:pt x="48077" y="48077"/>
                </a:lnTo>
                <a:lnTo>
                  <a:pt x="81299" y="22410"/>
                </a:lnTo>
                <a:lnTo>
                  <a:pt x="120510" y="5863"/>
                </a:lnTo>
                <a:lnTo>
                  <a:pt x="164147" y="0"/>
                </a:lnTo>
                <a:lnTo>
                  <a:pt x="2308105" y="0"/>
                </a:lnTo>
                <a:lnTo>
                  <a:pt x="2370922" y="12494"/>
                </a:lnTo>
                <a:lnTo>
                  <a:pt x="2424175" y="48077"/>
                </a:lnTo>
                <a:lnTo>
                  <a:pt x="2459758" y="101330"/>
                </a:lnTo>
                <a:lnTo>
                  <a:pt x="2472252" y="164147"/>
                </a:lnTo>
                <a:lnTo>
                  <a:pt x="2472252" y="492442"/>
                </a:lnTo>
                <a:lnTo>
                  <a:pt x="2459758" y="555258"/>
                </a:lnTo>
                <a:lnTo>
                  <a:pt x="2424175" y="608512"/>
                </a:lnTo>
                <a:lnTo>
                  <a:pt x="2370922" y="644094"/>
                </a:lnTo>
                <a:lnTo>
                  <a:pt x="2308105" y="656589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 txBox="1"/>
          <p:nvPr/>
        </p:nvSpPr>
        <p:spPr>
          <a:xfrm>
            <a:off x="9879322" y="2730636"/>
            <a:ext cx="1475740" cy="29587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867" spc="-177" dirty="0">
                <a:solidFill>
                  <a:srgbClr val="2E2D2D"/>
                </a:solidFill>
                <a:latin typeface="Arial Black"/>
                <a:cs typeface="Arial Black"/>
              </a:rPr>
              <a:t>21</a:t>
            </a:r>
            <a:r>
              <a:rPr sz="1867" spc="-123" dirty="0">
                <a:solidFill>
                  <a:srgbClr val="2E2D2D"/>
                </a:solidFill>
                <a:latin typeface="Arial Black"/>
                <a:cs typeface="Arial Black"/>
              </a:rPr>
              <a:t> </a:t>
            </a:r>
            <a:r>
              <a:rPr sz="1867" spc="-190" dirty="0">
                <a:solidFill>
                  <a:srgbClr val="2E2D2D"/>
                </a:solidFill>
                <a:latin typeface="Arial Black"/>
                <a:cs typeface="Arial Black"/>
              </a:rPr>
              <a:t>NOV</a:t>
            </a:r>
            <a:r>
              <a:rPr sz="1867" spc="-120" dirty="0">
                <a:solidFill>
                  <a:srgbClr val="2E2D2D"/>
                </a:solidFill>
                <a:latin typeface="Arial Black"/>
                <a:cs typeface="Arial Black"/>
              </a:rPr>
              <a:t> </a:t>
            </a:r>
            <a:r>
              <a:rPr sz="1867" spc="-190" dirty="0">
                <a:solidFill>
                  <a:srgbClr val="2E2D2D"/>
                </a:solidFill>
                <a:latin typeface="Arial Black"/>
                <a:cs typeface="Arial Black"/>
              </a:rPr>
              <a:t>2024</a:t>
            </a:r>
            <a:endParaRPr sz="1867">
              <a:latin typeface="Arial Black"/>
              <a:cs typeface="Arial Black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980801" y="1978885"/>
            <a:ext cx="1927013" cy="374227"/>
          </a:xfrm>
          <a:custGeom>
            <a:avLst/>
            <a:gdLst/>
            <a:ahLst/>
            <a:cxnLst/>
            <a:rect l="l" t="t" r="r" b="b"/>
            <a:pathLst>
              <a:path w="2890520" h="561339">
                <a:moveTo>
                  <a:pt x="2749678" y="561339"/>
                </a:moveTo>
                <a:lnTo>
                  <a:pt x="140334" y="561339"/>
                </a:lnTo>
                <a:lnTo>
                  <a:pt x="95978" y="554185"/>
                </a:lnTo>
                <a:lnTo>
                  <a:pt x="57454" y="534263"/>
                </a:lnTo>
                <a:lnTo>
                  <a:pt x="27076" y="503884"/>
                </a:lnTo>
                <a:lnTo>
                  <a:pt x="7154" y="465361"/>
                </a:lnTo>
                <a:lnTo>
                  <a:pt x="0" y="421004"/>
                </a:lnTo>
                <a:lnTo>
                  <a:pt x="0" y="140334"/>
                </a:lnTo>
                <a:lnTo>
                  <a:pt x="7154" y="95978"/>
                </a:lnTo>
                <a:lnTo>
                  <a:pt x="27076" y="57454"/>
                </a:lnTo>
                <a:lnTo>
                  <a:pt x="57454" y="27076"/>
                </a:lnTo>
                <a:lnTo>
                  <a:pt x="95978" y="7154"/>
                </a:lnTo>
                <a:lnTo>
                  <a:pt x="140334" y="0"/>
                </a:lnTo>
                <a:lnTo>
                  <a:pt x="2749678" y="0"/>
                </a:lnTo>
                <a:lnTo>
                  <a:pt x="2803382" y="10682"/>
                </a:lnTo>
                <a:lnTo>
                  <a:pt x="2848910" y="41103"/>
                </a:lnTo>
                <a:lnTo>
                  <a:pt x="2879331" y="86631"/>
                </a:lnTo>
                <a:lnTo>
                  <a:pt x="2890013" y="140334"/>
                </a:lnTo>
                <a:lnTo>
                  <a:pt x="2890013" y="421004"/>
                </a:lnTo>
                <a:lnTo>
                  <a:pt x="2879331" y="474708"/>
                </a:lnTo>
                <a:lnTo>
                  <a:pt x="2848910" y="520236"/>
                </a:lnTo>
                <a:lnTo>
                  <a:pt x="2803382" y="550657"/>
                </a:lnTo>
                <a:lnTo>
                  <a:pt x="2749678" y="561339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 txBox="1"/>
          <p:nvPr/>
        </p:nvSpPr>
        <p:spPr>
          <a:xfrm>
            <a:off x="5067161" y="1996686"/>
            <a:ext cx="1754293" cy="29587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867" spc="167" dirty="0">
                <a:solidFill>
                  <a:srgbClr val="2E2D2D"/>
                </a:solidFill>
                <a:latin typeface="Trebuchet MS"/>
                <a:cs typeface="Trebuchet MS"/>
              </a:rPr>
              <a:t>PENGUMUMAN</a:t>
            </a:r>
            <a:endParaRPr sz="1867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792985" y="1947135"/>
            <a:ext cx="1648460" cy="437727"/>
          </a:xfrm>
          <a:custGeom>
            <a:avLst/>
            <a:gdLst/>
            <a:ahLst/>
            <a:cxnLst/>
            <a:rect l="l" t="t" r="r" b="b"/>
            <a:pathLst>
              <a:path w="2472690" h="656589">
                <a:moveTo>
                  <a:pt x="2308105" y="656589"/>
                </a:moveTo>
                <a:lnTo>
                  <a:pt x="164147" y="656589"/>
                </a:lnTo>
                <a:lnTo>
                  <a:pt x="120510" y="650726"/>
                </a:lnTo>
                <a:lnTo>
                  <a:pt x="81299" y="634178"/>
                </a:lnTo>
                <a:lnTo>
                  <a:pt x="48077" y="608512"/>
                </a:lnTo>
                <a:lnTo>
                  <a:pt x="22410" y="575290"/>
                </a:lnTo>
                <a:lnTo>
                  <a:pt x="5863" y="536079"/>
                </a:lnTo>
                <a:lnTo>
                  <a:pt x="0" y="492442"/>
                </a:lnTo>
                <a:lnTo>
                  <a:pt x="0" y="164147"/>
                </a:lnTo>
                <a:lnTo>
                  <a:pt x="5863" y="120510"/>
                </a:lnTo>
                <a:lnTo>
                  <a:pt x="22410" y="81299"/>
                </a:lnTo>
                <a:lnTo>
                  <a:pt x="48077" y="48077"/>
                </a:lnTo>
                <a:lnTo>
                  <a:pt x="81299" y="22410"/>
                </a:lnTo>
                <a:lnTo>
                  <a:pt x="120510" y="5863"/>
                </a:lnTo>
                <a:lnTo>
                  <a:pt x="164147" y="0"/>
                </a:lnTo>
                <a:lnTo>
                  <a:pt x="2308105" y="0"/>
                </a:lnTo>
                <a:lnTo>
                  <a:pt x="2370922" y="12494"/>
                </a:lnTo>
                <a:lnTo>
                  <a:pt x="2424175" y="48077"/>
                </a:lnTo>
                <a:lnTo>
                  <a:pt x="2459758" y="101330"/>
                </a:lnTo>
                <a:lnTo>
                  <a:pt x="2472252" y="164147"/>
                </a:lnTo>
                <a:lnTo>
                  <a:pt x="2472252" y="492442"/>
                </a:lnTo>
                <a:lnTo>
                  <a:pt x="2459758" y="555258"/>
                </a:lnTo>
                <a:lnTo>
                  <a:pt x="2424175" y="608512"/>
                </a:lnTo>
                <a:lnTo>
                  <a:pt x="2370922" y="644094"/>
                </a:lnTo>
                <a:lnTo>
                  <a:pt x="2308105" y="656589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 txBox="1"/>
          <p:nvPr/>
        </p:nvSpPr>
        <p:spPr>
          <a:xfrm>
            <a:off x="9879345" y="2028436"/>
            <a:ext cx="1475740" cy="29587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867" spc="-177" dirty="0">
                <a:solidFill>
                  <a:srgbClr val="2E2D2D"/>
                </a:solidFill>
                <a:latin typeface="Arial Black"/>
                <a:cs typeface="Arial Black"/>
              </a:rPr>
              <a:t>04</a:t>
            </a:r>
            <a:r>
              <a:rPr sz="1867" spc="-123" dirty="0">
                <a:solidFill>
                  <a:srgbClr val="2E2D2D"/>
                </a:solidFill>
                <a:latin typeface="Arial Black"/>
                <a:cs typeface="Arial Black"/>
              </a:rPr>
              <a:t> </a:t>
            </a:r>
            <a:r>
              <a:rPr sz="1867" spc="-190" dirty="0">
                <a:solidFill>
                  <a:srgbClr val="2E2D2D"/>
                </a:solidFill>
                <a:latin typeface="Arial Black"/>
                <a:cs typeface="Arial Black"/>
              </a:rPr>
              <a:t>NOV</a:t>
            </a:r>
            <a:r>
              <a:rPr sz="1867" spc="-120" dirty="0">
                <a:solidFill>
                  <a:srgbClr val="2E2D2D"/>
                </a:solidFill>
                <a:latin typeface="Arial Black"/>
                <a:cs typeface="Arial Black"/>
              </a:rPr>
              <a:t> </a:t>
            </a:r>
            <a:r>
              <a:rPr sz="1867" spc="-190" dirty="0">
                <a:solidFill>
                  <a:srgbClr val="2E2D2D"/>
                </a:solidFill>
                <a:latin typeface="Arial Black"/>
                <a:cs typeface="Arial Black"/>
              </a:rPr>
              <a:t>2024</a:t>
            </a:r>
            <a:endParaRPr sz="1867">
              <a:latin typeface="Arial Black"/>
              <a:cs typeface="Arial Black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980801" y="4085484"/>
            <a:ext cx="3083983" cy="374227"/>
          </a:xfrm>
          <a:custGeom>
            <a:avLst/>
            <a:gdLst/>
            <a:ahLst/>
            <a:cxnLst/>
            <a:rect l="l" t="t" r="r" b="b"/>
            <a:pathLst>
              <a:path w="4625975" h="561340">
                <a:moveTo>
                  <a:pt x="4485609" y="561339"/>
                </a:moveTo>
                <a:lnTo>
                  <a:pt x="140334" y="561339"/>
                </a:lnTo>
                <a:lnTo>
                  <a:pt x="95978" y="554185"/>
                </a:lnTo>
                <a:lnTo>
                  <a:pt x="57454" y="534263"/>
                </a:lnTo>
                <a:lnTo>
                  <a:pt x="27076" y="503884"/>
                </a:lnTo>
                <a:lnTo>
                  <a:pt x="7154" y="465361"/>
                </a:lnTo>
                <a:lnTo>
                  <a:pt x="0" y="421004"/>
                </a:lnTo>
                <a:lnTo>
                  <a:pt x="0" y="140334"/>
                </a:lnTo>
                <a:lnTo>
                  <a:pt x="7154" y="95978"/>
                </a:lnTo>
                <a:lnTo>
                  <a:pt x="27076" y="57454"/>
                </a:lnTo>
                <a:lnTo>
                  <a:pt x="57454" y="27076"/>
                </a:lnTo>
                <a:lnTo>
                  <a:pt x="95978" y="7154"/>
                </a:lnTo>
                <a:lnTo>
                  <a:pt x="140334" y="0"/>
                </a:lnTo>
                <a:lnTo>
                  <a:pt x="4485609" y="0"/>
                </a:lnTo>
                <a:lnTo>
                  <a:pt x="4539313" y="10682"/>
                </a:lnTo>
                <a:lnTo>
                  <a:pt x="4584841" y="41103"/>
                </a:lnTo>
                <a:lnTo>
                  <a:pt x="4615262" y="86631"/>
                </a:lnTo>
                <a:lnTo>
                  <a:pt x="4625944" y="140334"/>
                </a:lnTo>
                <a:lnTo>
                  <a:pt x="4625944" y="421004"/>
                </a:lnTo>
                <a:lnTo>
                  <a:pt x="4615262" y="474708"/>
                </a:lnTo>
                <a:lnTo>
                  <a:pt x="4584841" y="520236"/>
                </a:lnTo>
                <a:lnTo>
                  <a:pt x="4539313" y="550657"/>
                </a:lnTo>
                <a:lnTo>
                  <a:pt x="4485609" y="561339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 txBox="1"/>
          <p:nvPr/>
        </p:nvSpPr>
        <p:spPr>
          <a:xfrm>
            <a:off x="5067161" y="4103286"/>
            <a:ext cx="2911263" cy="29587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867" spc="183" dirty="0">
                <a:solidFill>
                  <a:srgbClr val="2E2D2D"/>
                </a:solidFill>
                <a:latin typeface="Trebuchet MS"/>
                <a:cs typeface="Trebuchet MS"/>
              </a:rPr>
              <a:t>SELEKSI</a:t>
            </a:r>
            <a:r>
              <a:rPr sz="1867" spc="-97" dirty="0">
                <a:solidFill>
                  <a:srgbClr val="2E2D2D"/>
                </a:solidFill>
                <a:latin typeface="Trebuchet MS"/>
                <a:cs typeface="Trebuchet MS"/>
              </a:rPr>
              <a:t> </a:t>
            </a:r>
            <a:r>
              <a:rPr sz="1867" spc="97" dirty="0">
                <a:solidFill>
                  <a:srgbClr val="2E2D2D"/>
                </a:solidFill>
                <a:latin typeface="Trebuchet MS"/>
                <a:cs typeface="Trebuchet MS"/>
              </a:rPr>
              <a:t>TINGKAT</a:t>
            </a:r>
            <a:r>
              <a:rPr sz="1867" spc="-97" dirty="0">
                <a:solidFill>
                  <a:srgbClr val="2E2D2D"/>
                </a:solidFill>
                <a:latin typeface="Trebuchet MS"/>
                <a:cs typeface="Trebuchet MS"/>
              </a:rPr>
              <a:t> </a:t>
            </a:r>
            <a:r>
              <a:rPr sz="1867" spc="147" dirty="0">
                <a:solidFill>
                  <a:srgbClr val="2E2D2D"/>
                </a:solidFill>
                <a:latin typeface="Trebuchet MS"/>
                <a:cs typeface="Trebuchet MS"/>
              </a:rPr>
              <a:t>PUSAT</a:t>
            </a:r>
            <a:endParaRPr sz="1867">
              <a:latin typeface="Trebuchet MS"/>
              <a:cs typeface="Trebuchet M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816798" y="4053734"/>
            <a:ext cx="1624753" cy="437727"/>
          </a:xfrm>
          <a:custGeom>
            <a:avLst/>
            <a:gdLst/>
            <a:ahLst/>
            <a:cxnLst/>
            <a:rect l="l" t="t" r="r" b="b"/>
            <a:pathLst>
              <a:path w="2437130" h="656590">
                <a:moveTo>
                  <a:pt x="2272386" y="656589"/>
                </a:moveTo>
                <a:lnTo>
                  <a:pt x="164147" y="656589"/>
                </a:lnTo>
                <a:lnTo>
                  <a:pt x="120510" y="650726"/>
                </a:lnTo>
                <a:lnTo>
                  <a:pt x="81299" y="634178"/>
                </a:lnTo>
                <a:lnTo>
                  <a:pt x="48077" y="608512"/>
                </a:lnTo>
                <a:lnTo>
                  <a:pt x="22410" y="575290"/>
                </a:lnTo>
                <a:lnTo>
                  <a:pt x="5863" y="536079"/>
                </a:lnTo>
                <a:lnTo>
                  <a:pt x="0" y="492442"/>
                </a:lnTo>
                <a:lnTo>
                  <a:pt x="0" y="164147"/>
                </a:lnTo>
                <a:lnTo>
                  <a:pt x="5863" y="120510"/>
                </a:lnTo>
                <a:lnTo>
                  <a:pt x="22410" y="81299"/>
                </a:lnTo>
                <a:lnTo>
                  <a:pt x="48077" y="48077"/>
                </a:lnTo>
                <a:lnTo>
                  <a:pt x="81299" y="22410"/>
                </a:lnTo>
                <a:lnTo>
                  <a:pt x="120510" y="5863"/>
                </a:lnTo>
                <a:lnTo>
                  <a:pt x="164147" y="0"/>
                </a:lnTo>
                <a:lnTo>
                  <a:pt x="2272386" y="0"/>
                </a:lnTo>
                <a:lnTo>
                  <a:pt x="2335203" y="12494"/>
                </a:lnTo>
                <a:lnTo>
                  <a:pt x="2388456" y="48077"/>
                </a:lnTo>
                <a:lnTo>
                  <a:pt x="2424039" y="101330"/>
                </a:lnTo>
                <a:lnTo>
                  <a:pt x="2436534" y="164147"/>
                </a:lnTo>
                <a:lnTo>
                  <a:pt x="2436534" y="492442"/>
                </a:lnTo>
                <a:lnTo>
                  <a:pt x="2424039" y="555258"/>
                </a:lnTo>
                <a:lnTo>
                  <a:pt x="2388456" y="608512"/>
                </a:lnTo>
                <a:lnTo>
                  <a:pt x="2335203" y="644094"/>
                </a:lnTo>
                <a:lnTo>
                  <a:pt x="2272386" y="656589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 txBox="1"/>
          <p:nvPr/>
        </p:nvSpPr>
        <p:spPr>
          <a:xfrm>
            <a:off x="9903158" y="4135036"/>
            <a:ext cx="1452033" cy="29587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867" spc="-177" dirty="0">
                <a:solidFill>
                  <a:srgbClr val="2E2D2D"/>
                </a:solidFill>
                <a:latin typeface="Arial Black"/>
                <a:cs typeface="Arial Black"/>
              </a:rPr>
              <a:t>19</a:t>
            </a:r>
            <a:r>
              <a:rPr sz="1867" spc="-117" dirty="0">
                <a:solidFill>
                  <a:srgbClr val="2E2D2D"/>
                </a:solidFill>
                <a:latin typeface="Arial Black"/>
                <a:cs typeface="Arial Black"/>
              </a:rPr>
              <a:t> DES </a:t>
            </a:r>
            <a:r>
              <a:rPr sz="1867" spc="-190" dirty="0">
                <a:solidFill>
                  <a:srgbClr val="2E2D2D"/>
                </a:solidFill>
                <a:latin typeface="Arial Black"/>
                <a:cs typeface="Arial Black"/>
              </a:rPr>
              <a:t>2024</a:t>
            </a:r>
            <a:endParaRPr sz="1867">
              <a:latin typeface="Arial Black"/>
              <a:cs typeface="Arial Black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980801" y="4787683"/>
            <a:ext cx="2426123" cy="374227"/>
          </a:xfrm>
          <a:custGeom>
            <a:avLst/>
            <a:gdLst/>
            <a:ahLst/>
            <a:cxnLst/>
            <a:rect l="l" t="t" r="r" b="b"/>
            <a:pathLst>
              <a:path w="3639184" h="561340">
                <a:moveTo>
                  <a:pt x="3498283" y="561339"/>
                </a:moveTo>
                <a:lnTo>
                  <a:pt x="140334" y="561339"/>
                </a:lnTo>
                <a:lnTo>
                  <a:pt x="95978" y="554185"/>
                </a:lnTo>
                <a:lnTo>
                  <a:pt x="57454" y="534263"/>
                </a:lnTo>
                <a:lnTo>
                  <a:pt x="27076" y="503884"/>
                </a:lnTo>
                <a:lnTo>
                  <a:pt x="7154" y="465361"/>
                </a:lnTo>
                <a:lnTo>
                  <a:pt x="0" y="421004"/>
                </a:lnTo>
                <a:lnTo>
                  <a:pt x="0" y="140334"/>
                </a:lnTo>
                <a:lnTo>
                  <a:pt x="7154" y="95978"/>
                </a:lnTo>
                <a:lnTo>
                  <a:pt x="27076" y="57454"/>
                </a:lnTo>
                <a:lnTo>
                  <a:pt x="57454" y="27076"/>
                </a:lnTo>
                <a:lnTo>
                  <a:pt x="95978" y="7154"/>
                </a:lnTo>
                <a:lnTo>
                  <a:pt x="140334" y="0"/>
                </a:lnTo>
                <a:lnTo>
                  <a:pt x="3498283" y="0"/>
                </a:lnTo>
                <a:lnTo>
                  <a:pt x="3551987" y="10682"/>
                </a:lnTo>
                <a:lnTo>
                  <a:pt x="3597515" y="41103"/>
                </a:lnTo>
                <a:lnTo>
                  <a:pt x="3627936" y="86631"/>
                </a:lnTo>
                <a:lnTo>
                  <a:pt x="3638618" y="140334"/>
                </a:lnTo>
                <a:lnTo>
                  <a:pt x="3638618" y="421004"/>
                </a:lnTo>
                <a:lnTo>
                  <a:pt x="3627936" y="474708"/>
                </a:lnTo>
                <a:lnTo>
                  <a:pt x="3597515" y="520236"/>
                </a:lnTo>
                <a:lnTo>
                  <a:pt x="3551987" y="550657"/>
                </a:lnTo>
                <a:lnTo>
                  <a:pt x="3498283" y="561339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 txBox="1"/>
          <p:nvPr/>
        </p:nvSpPr>
        <p:spPr>
          <a:xfrm>
            <a:off x="5067161" y="4805485"/>
            <a:ext cx="2253403" cy="29587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867" spc="130" dirty="0">
                <a:solidFill>
                  <a:srgbClr val="2E2D2D"/>
                </a:solidFill>
                <a:latin typeface="Trebuchet MS"/>
                <a:cs typeface="Trebuchet MS"/>
              </a:rPr>
              <a:t>BIMBINGAN</a:t>
            </a:r>
            <a:r>
              <a:rPr sz="1867" spc="-90" dirty="0">
                <a:solidFill>
                  <a:srgbClr val="2E2D2D"/>
                </a:solidFill>
                <a:latin typeface="Trebuchet MS"/>
                <a:cs typeface="Trebuchet MS"/>
              </a:rPr>
              <a:t> </a:t>
            </a:r>
            <a:r>
              <a:rPr sz="1867" spc="136" dirty="0">
                <a:solidFill>
                  <a:srgbClr val="2E2D2D"/>
                </a:solidFill>
                <a:latin typeface="Trebuchet MS"/>
                <a:cs typeface="Trebuchet MS"/>
              </a:rPr>
              <a:t>TEKNIS</a:t>
            </a:r>
            <a:endParaRPr sz="1867">
              <a:latin typeface="Trebuchet MS"/>
              <a:cs typeface="Trebuchet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630266" y="4755933"/>
            <a:ext cx="1811020" cy="437727"/>
          </a:xfrm>
          <a:custGeom>
            <a:avLst/>
            <a:gdLst/>
            <a:ahLst/>
            <a:cxnLst/>
            <a:rect l="l" t="t" r="r" b="b"/>
            <a:pathLst>
              <a:path w="2716530" h="656590">
                <a:moveTo>
                  <a:pt x="2552183" y="656589"/>
                </a:moveTo>
                <a:lnTo>
                  <a:pt x="164147" y="656589"/>
                </a:lnTo>
                <a:lnTo>
                  <a:pt x="120510" y="650726"/>
                </a:lnTo>
                <a:lnTo>
                  <a:pt x="81299" y="634178"/>
                </a:lnTo>
                <a:lnTo>
                  <a:pt x="48077" y="608512"/>
                </a:lnTo>
                <a:lnTo>
                  <a:pt x="22410" y="575290"/>
                </a:lnTo>
                <a:lnTo>
                  <a:pt x="5863" y="536079"/>
                </a:lnTo>
                <a:lnTo>
                  <a:pt x="0" y="492442"/>
                </a:lnTo>
                <a:lnTo>
                  <a:pt x="0" y="164147"/>
                </a:lnTo>
                <a:lnTo>
                  <a:pt x="5863" y="120510"/>
                </a:lnTo>
                <a:lnTo>
                  <a:pt x="22410" y="81299"/>
                </a:lnTo>
                <a:lnTo>
                  <a:pt x="48077" y="48077"/>
                </a:lnTo>
                <a:lnTo>
                  <a:pt x="81299" y="22410"/>
                </a:lnTo>
                <a:lnTo>
                  <a:pt x="120510" y="5863"/>
                </a:lnTo>
                <a:lnTo>
                  <a:pt x="164147" y="0"/>
                </a:lnTo>
                <a:lnTo>
                  <a:pt x="2552183" y="0"/>
                </a:lnTo>
                <a:lnTo>
                  <a:pt x="2615000" y="12494"/>
                </a:lnTo>
                <a:lnTo>
                  <a:pt x="2668253" y="48077"/>
                </a:lnTo>
                <a:lnTo>
                  <a:pt x="2703836" y="101330"/>
                </a:lnTo>
                <a:lnTo>
                  <a:pt x="2716331" y="164147"/>
                </a:lnTo>
                <a:lnTo>
                  <a:pt x="2716331" y="492442"/>
                </a:lnTo>
                <a:lnTo>
                  <a:pt x="2703836" y="555258"/>
                </a:lnTo>
                <a:lnTo>
                  <a:pt x="2668253" y="608512"/>
                </a:lnTo>
                <a:lnTo>
                  <a:pt x="2615000" y="644094"/>
                </a:lnTo>
                <a:lnTo>
                  <a:pt x="2552183" y="656589"/>
                </a:lnTo>
                <a:close/>
              </a:path>
            </a:pathLst>
          </a:custGeom>
          <a:solidFill>
            <a:srgbClr val="FFEC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 txBox="1"/>
          <p:nvPr/>
        </p:nvSpPr>
        <p:spPr>
          <a:xfrm>
            <a:off x="9716626" y="4837235"/>
            <a:ext cx="1638300" cy="29587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867" spc="-136" dirty="0">
                <a:solidFill>
                  <a:srgbClr val="2E2D2D"/>
                </a:solidFill>
                <a:latin typeface="Arial Black"/>
                <a:cs typeface="Arial Black"/>
              </a:rPr>
              <a:t>JAN/FEB</a:t>
            </a:r>
            <a:r>
              <a:rPr sz="1867" spc="-83" dirty="0">
                <a:solidFill>
                  <a:srgbClr val="2E2D2D"/>
                </a:solidFill>
                <a:latin typeface="Arial Black"/>
                <a:cs typeface="Arial Black"/>
              </a:rPr>
              <a:t> </a:t>
            </a:r>
            <a:r>
              <a:rPr sz="1867" spc="-190" dirty="0">
                <a:solidFill>
                  <a:srgbClr val="2E2D2D"/>
                </a:solidFill>
                <a:latin typeface="Arial Black"/>
                <a:cs typeface="Arial Black"/>
              </a:rPr>
              <a:t>2025</a:t>
            </a:r>
            <a:endParaRPr sz="1867">
              <a:latin typeface="Arial Black"/>
              <a:cs typeface="Arial Black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884725" y="185137"/>
            <a:ext cx="770043" cy="952077"/>
          </a:xfrm>
          <a:custGeom>
            <a:avLst/>
            <a:gdLst/>
            <a:ahLst/>
            <a:cxnLst/>
            <a:rect l="l" t="t" r="r" b="b"/>
            <a:pathLst>
              <a:path w="1155064" h="1428114">
                <a:moveTo>
                  <a:pt x="805144" y="476642"/>
                </a:moveTo>
                <a:lnTo>
                  <a:pt x="801493" y="476642"/>
                </a:lnTo>
                <a:lnTo>
                  <a:pt x="799990" y="410452"/>
                </a:lnTo>
                <a:lnTo>
                  <a:pt x="794775" y="357861"/>
                </a:lnTo>
                <a:lnTo>
                  <a:pt x="784782" y="317318"/>
                </a:lnTo>
                <a:lnTo>
                  <a:pt x="746217" y="266167"/>
                </a:lnTo>
                <a:lnTo>
                  <a:pt x="675790" y="244582"/>
                </a:lnTo>
                <a:lnTo>
                  <a:pt x="625971" y="240997"/>
                </a:lnTo>
                <a:lnTo>
                  <a:pt x="564997" y="240146"/>
                </a:lnTo>
                <a:lnTo>
                  <a:pt x="564997" y="236404"/>
                </a:lnTo>
                <a:lnTo>
                  <a:pt x="625971" y="235554"/>
                </a:lnTo>
                <a:lnTo>
                  <a:pt x="675790" y="231969"/>
                </a:lnTo>
                <a:lnTo>
                  <a:pt x="715518" y="224099"/>
                </a:lnTo>
                <a:lnTo>
                  <a:pt x="768951" y="189295"/>
                </a:lnTo>
                <a:lnTo>
                  <a:pt x="794775" y="118732"/>
                </a:lnTo>
                <a:lnTo>
                  <a:pt x="799990" y="66163"/>
                </a:lnTo>
                <a:lnTo>
                  <a:pt x="801493" y="0"/>
                </a:lnTo>
                <a:lnTo>
                  <a:pt x="805144" y="0"/>
                </a:lnTo>
                <a:lnTo>
                  <a:pt x="806646" y="66163"/>
                </a:lnTo>
                <a:lnTo>
                  <a:pt x="811862" y="118732"/>
                </a:lnTo>
                <a:lnTo>
                  <a:pt x="821854" y="159259"/>
                </a:lnTo>
                <a:lnTo>
                  <a:pt x="860419" y="210391"/>
                </a:lnTo>
                <a:lnTo>
                  <a:pt x="930847" y="231969"/>
                </a:lnTo>
                <a:lnTo>
                  <a:pt x="980666" y="235554"/>
                </a:lnTo>
                <a:lnTo>
                  <a:pt x="1041639" y="236404"/>
                </a:lnTo>
                <a:lnTo>
                  <a:pt x="1041639" y="240146"/>
                </a:lnTo>
                <a:lnTo>
                  <a:pt x="980666" y="240997"/>
                </a:lnTo>
                <a:lnTo>
                  <a:pt x="930847" y="244582"/>
                </a:lnTo>
                <a:lnTo>
                  <a:pt x="891119" y="252455"/>
                </a:lnTo>
                <a:lnTo>
                  <a:pt x="837686" y="287271"/>
                </a:lnTo>
                <a:lnTo>
                  <a:pt x="811862" y="357861"/>
                </a:lnTo>
                <a:lnTo>
                  <a:pt x="806646" y="410452"/>
                </a:lnTo>
                <a:lnTo>
                  <a:pt x="805144" y="476642"/>
                </a:lnTo>
                <a:close/>
              </a:path>
              <a:path w="1155064" h="1428114">
                <a:moveTo>
                  <a:pt x="540535" y="1428010"/>
                </a:moveTo>
                <a:lnTo>
                  <a:pt x="532229" y="1428010"/>
                </a:lnTo>
                <a:lnTo>
                  <a:pt x="531589" y="1356982"/>
                </a:lnTo>
                <a:lnTo>
                  <a:pt x="529526" y="1292537"/>
                </a:lnTo>
                <a:lnTo>
                  <a:pt x="525819" y="1234358"/>
                </a:lnTo>
                <a:lnTo>
                  <a:pt x="520251" y="1182127"/>
                </a:lnTo>
                <a:lnTo>
                  <a:pt x="512605" y="1135525"/>
                </a:lnTo>
                <a:lnTo>
                  <a:pt x="502661" y="1094235"/>
                </a:lnTo>
                <a:lnTo>
                  <a:pt x="490201" y="1057939"/>
                </a:lnTo>
                <a:lnTo>
                  <a:pt x="456861" y="999054"/>
                </a:lnTo>
                <a:lnTo>
                  <a:pt x="410840" y="956327"/>
                </a:lnTo>
                <a:lnTo>
                  <a:pt x="350392" y="927212"/>
                </a:lnTo>
                <a:lnTo>
                  <a:pt x="273770" y="909167"/>
                </a:lnTo>
                <a:lnTo>
                  <a:pt x="228848" y="903500"/>
                </a:lnTo>
                <a:lnTo>
                  <a:pt x="179229" y="899646"/>
                </a:lnTo>
                <a:lnTo>
                  <a:pt x="124693" y="897286"/>
                </a:lnTo>
                <a:lnTo>
                  <a:pt x="65023" y="896104"/>
                </a:lnTo>
                <a:lnTo>
                  <a:pt x="0" y="895781"/>
                </a:lnTo>
                <a:lnTo>
                  <a:pt x="0" y="887475"/>
                </a:lnTo>
                <a:lnTo>
                  <a:pt x="65023" y="887151"/>
                </a:lnTo>
                <a:lnTo>
                  <a:pt x="124693" y="885969"/>
                </a:lnTo>
                <a:lnTo>
                  <a:pt x="179229" y="883610"/>
                </a:lnTo>
                <a:lnTo>
                  <a:pt x="228848" y="879756"/>
                </a:lnTo>
                <a:lnTo>
                  <a:pt x="273770" y="874090"/>
                </a:lnTo>
                <a:lnTo>
                  <a:pt x="314212" y="866293"/>
                </a:lnTo>
                <a:lnTo>
                  <a:pt x="382529" y="843034"/>
                </a:lnTo>
                <a:lnTo>
                  <a:pt x="435545" y="807437"/>
                </a:lnTo>
                <a:lnTo>
                  <a:pt x="475007" y="756957"/>
                </a:lnTo>
                <a:lnTo>
                  <a:pt x="502661" y="689051"/>
                </a:lnTo>
                <a:lnTo>
                  <a:pt x="512605" y="647768"/>
                </a:lnTo>
                <a:lnTo>
                  <a:pt x="520251" y="601175"/>
                </a:lnTo>
                <a:lnTo>
                  <a:pt x="525819" y="548953"/>
                </a:lnTo>
                <a:lnTo>
                  <a:pt x="529526" y="490785"/>
                </a:lnTo>
                <a:lnTo>
                  <a:pt x="531589" y="426352"/>
                </a:lnTo>
                <a:lnTo>
                  <a:pt x="532229" y="355336"/>
                </a:lnTo>
                <a:lnTo>
                  <a:pt x="540535" y="355336"/>
                </a:lnTo>
                <a:lnTo>
                  <a:pt x="541175" y="426352"/>
                </a:lnTo>
                <a:lnTo>
                  <a:pt x="543238" y="490785"/>
                </a:lnTo>
                <a:lnTo>
                  <a:pt x="546945" y="548953"/>
                </a:lnTo>
                <a:lnTo>
                  <a:pt x="552512" y="601175"/>
                </a:lnTo>
                <a:lnTo>
                  <a:pt x="560158" y="647768"/>
                </a:lnTo>
                <a:lnTo>
                  <a:pt x="570101" y="689051"/>
                </a:lnTo>
                <a:lnTo>
                  <a:pt x="582559" y="725342"/>
                </a:lnTo>
                <a:lnTo>
                  <a:pt x="615894" y="784217"/>
                </a:lnTo>
                <a:lnTo>
                  <a:pt x="661909" y="826937"/>
                </a:lnTo>
                <a:lnTo>
                  <a:pt x="722347" y="856047"/>
                </a:lnTo>
                <a:lnTo>
                  <a:pt x="798956" y="874090"/>
                </a:lnTo>
                <a:lnTo>
                  <a:pt x="843869" y="879756"/>
                </a:lnTo>
                <a:lnTo>
                  <a:pt x="893479" y="883610"/>
                </a:lnTo>
                <a:lnTo>
                  <a:pt x="948004" y="885969"/>
                </a:lnTo>
                <a:lnTo>
                  <a:pt x="1007663" y="887151"/>
                </a:lnTo>
                <a:lnTo>
                  <a:pt x="1072673" y="887475"/>
                </a:lnTo>
                <a:lnTo>
                  <a:pt x="1072673" y="895781"/>
                </a:lnTo>
                <a:lnTo>
                  <a:pt x="1007663" y="896104"/>
                </a:lnTo>
                <a:lnTo>
                  <a:pt x="948004" y="897286"/>
                </a:lnTo>
                <a:lnTo>
                  <a:pt x="893479" y="899646"/>
                </a:lnTo>
                <a:lnTo>
                  <a:pt x="843869" y="903500"/>
                </a:lnTo>
                <a:lnTo>
                  <a:pt x="798956" y="909167"/>
                </a:lnTo>
                <a:lnTo>
                  <a:pt x="758521" y="916965"/>
                </a:lnTo>
                <a:lnTo>
                  <a:pt x="690216" y="940227"/>
                </a:lnTo>
                <a:lnTo>
                  <a:pt x="637208" y="975830"/>
                </a:lnTo>
                <a:lnTo>
                  <a:pt x="597751" y="1026318"/>
                </a:lnTo>
                <a:lnTo>
                  <a:pt x="570101" y="1094235"/>
                </a:lnTo>
                <a:lnTo>
                  <a:pt x="560158" y="1135525"/>
                </a:lnTo>
                <a:lnTo>
                  <a:pt x="552512" y="1182127"/>
                </a:lnTo>
                <a:lnTo>
                  <a:pt x="546945" y="1234358"/>
                </a:lnTo>
                <a:lnTo>
                  <a:pt x="543238" y="1292537"/>
                </a:lnTo>
                <a:lnTo>
                  <a:pt x="541175" y="1356982"/>
                </a:lnTo>
                <a:lnTo>
                  <a:pt x="540535" y="1428010"/>
                </a:lnTo>
                <a:close/>
              </a:path>
              <a:path w="1155064" h="1428114">
                <a:moveTo>
                  <a:pt x="1035615" y="752660"/>
                </a:moveTo>
                <a:lnTo>
                  <a:pt x="1033790" y="752660"/>
                </a:lnTo>
                <a:lnTo>
                  <a:pt x="1031101" y="697607"/>
                </a:lnTo>
                <a:lnTo>
                  <a:pt x="1020956" y="662712"/>
                </a:lnTo>
                <a:lnTo>
                  <a:pt x="1000234" y="643423"/>
                </a:lnTo>
                <a:lnTo>
                  <a:pt x="965816" y="635187"/>
                </a:lnTo>
                <a:lnTo>
                  <a:pt x="914583" y="633454"/>
                </a:lnTo>
                <a:lnTo>
                  <a:pt x="914583" y="631628"/>
                </a:lnTo>
                <a:lnTo>
                  <a:pt x="965816" y="629895"/>
                </a:lnTo>
                <a:lnTo>
                  <a:pt x="1020956" y="602370"/>
                </a:lnTo>
                <a:lnTo>
                  <a:pt x="1033790" y="512422"/>
                </a:lnTo>
                <a:lnTo>
                  <a:pt x="1035615" y="512422"/>
                </a:lnTo>
                <a:lnTo>
                  <a:pt x="1038294" y="567475"/>
                </a:lnTo>
                <a:lnTo>
                  <a:pt x="1069112" y="621660"/>
                </a:lnTo>
                <a:lnTo>
                  <a:pt x="1154730" y="631628"/>
                </a:lnTo>
                <a:lnTo>
                  <a:pt x="1154730" y="633454"/>
                </a:lnTo>
                <a:lnTo>
                  <a:pt x="1103507" y="635187"/>
                </a:lnTo>
                <a:lnTo>
                  <a:pt x="1069112" y="643423"/>
                </a:lnTo>
                <a:lnTo>
                  <a:pt x="1048417" y="662712"/>
                </a:lnTo>
                <a:lnTo>
                  <a:pt x="1038294" y="697607"/>
                </a:lnTo>
                <a:lnTo>
                  <a:pt x="1035615" y="752660"/>
                </a:lnTo>
                <a:close/>
              </a:path>
            </a:pathLst>
          </a:custGeom>
          <a:solidFill>
            <a:srgbClr val="2E2D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Rectangle 47"/>
          <p:cNvSpPr/>
          <p:nvPr/>
        </p:nvSpPr>
        <p:spPr>
          <a:xfrm>
            <a:off x="4724884" y="5828615"/>
            <a:ext cx="4905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KEMENKES KAPAN?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6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169</TotalTime>
  <Words>1036</Words>
  <Application>Microsoft Office PowerPoint</Application>
  <PresentationFormat>Widescreen</PresentationFormat>
  <Paragraphs>270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Arial</vt:lpstr>
      <vt:lpstr>Arial Black</vt:lpstr>
      <vt:lpstr>Arial MT</vt:lpstr>
      <vt:lpstr>Bahnschrift</vt:lpstr>
      <vt:lpstr>Calibri</vt:lpstr>
      <vt:lpstr>Century Gothic</vt:lpstr>
      <vt:lpstr>Lucida Sans Unicode</vt:lpstr>
      <vt:lpstr>Roboto</vt:lpstr>
      <vt:lpstr>Rockwell</vt:lpstr>
      <vt:lpstr>Rockwell Condensed</vt:lpstr>
      <vt:lpstr>Tahoma</vt:lpstr>
      <vt:lpstr>Times New Roman</vt:lpstr>
      <vt:lpstr>Trebuchet MS</vt:lpstr>
      <vt:lpstr>Verdana</vt:lpstr>
      <vt:lpstr>Wingdings</vt:lpstr>
      <vt:lpstr>Wood Type</vt:lpstr>
      <vt:lpstr>PERSYARATAN DAN TATA CARA PENDAFTARAN PETUGAS KESEHATAN HAJI</vt:lpstr>
      <vt:lpstr>PowerPoint Presentation</vt:lpstr>
      <vt:lpstr>PowerPoint Presentation</vt:lpstr>
      <vt:lpstr>4.700</vt:lpstr>
      <vt:lpstr>PowerPoint Presentation</vt:lpstr>
      <vt:lpstr>PowerPoint Presentation</vt:lpstr>
      <vt:lpstr>PowerPoint Presentation</vt:lpstr>
      <vt:lpstr>PowerPoint Presentation</vt:lpstr>
      <vt:lpstr>RENCANA JADWAL SELEKSI Kemenag</vt:lpstr>
      <vt:lpstr>Timeline Proses Rekrutmen 2025</vt:lpstr>
      <vt:lpstr>REGISTRASI DAN  AKTIVASI AKUN</vt:lpstr>
      <vt:lpstr>Isi Data Pribadi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Referensi Materi :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PERSYARATAN DAN TATA CARA PENDAFTARAN PETUGAS KESEHATAN HAJI (TKHK &amp; PPIH)</dc:title>
  <dc:creator>RIZKY</dc:creator>
  <cp:lastModifiedBy>RIZKY</cp:lastModifiedBy>
  <cp:revision>28</cp:revision>
  <dcterms:created xsi:type="dcterms:W3CDTF">2024-10-24T01:18:01Z</dcterms:created>
  <dcterms:modified xsi:type="dcterms:W3CDTF">2024-10-30T04:31:38Z</dcterms:modified>
</cp:coreProperties>
</file>